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3" r:id="rId2"/>
    <p:sldId id="389" r:id="rId3"/>
    <p:sldId id="345" r:id="rId4"/>
    <p:sldId id="384" r:id="rId5"/>
    <p:sldId id="408" r:id="rId6"/>
    <p:sldId id="409" r:id="rId7"/>
    <p:sldId id="386" r:id="rId8"/>
    <p:sldId id="360" r:id="rId9"/>
    <p:sldId id="364" r:id="rId10"/>
    <p:sldId id="387" r:id="rId11"/>
    <p:sldId id="365" r:id="rId12"/>
    <p:sldId id="372" r:id="rId13"/>
    <p:sldId id="353" r:id="rId14"/>
    <p:sldId id="390" r:id="rId15"/>
    <p:sldId id="382" r:id="rId16"/>
    <p:sldId id="355" r:id="rId17"/>
    <p:sldId id="356" r:id="rId18"/>
    <p:sldId id="357" r:id="rId19"/>
    <p:sldId id="378" r:id="rId20"/>
    <p:sldId id="383" r:id="rId21"/>
    <p:sldId id="381" r:id="rId22"/>
    <p:sldId id="28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6904">
          <p15:clr>
            <a:srgbClr val="A4A3A4"/>
          </p15:clr>
        </p15:guide>
        <p15:guide id="2" orient="horz" pos="21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nchenqiang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89C2"/>
    <a:srgbClr val="2E8DC2"/>
    <a:srgbClr val="33A8E7"/>
    <a:srgbClr val="4A4A4A"/>
    <a:srgbClr val="494949"/>
    <a:srgbClr val="F5F5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88" autoAdjust="0"/>
    <p:restoredTop sz="81425" autoAdjust="0"/>
  </p:normalViewPr>
  <p:slideViewPr>
    <p:cSldViewPr snapToGrid="0">
      <p:cViewPr varScale="1">
        <p:scale>
          <a:sx n="94" d="100"/>
          <a:sy n="94" d="100"/>
        </p:scale>
        <p:origin x="-1338" y="-102"/>
      </p:cViewPr>
      <p:guideLst>
        <p:guide orient="horz" pos="2136"/>
        <p:guide pos="6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4564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5DC85-343A-4616-BA40-7D7E1DCEA8D0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EA6F4-2279-4BD7-94D7-3B2F6CF66C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0702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16594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773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7955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2018-11-15update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藏线盒后走线孔向内增加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管螺纹，支持安装旋塞，解决亚太客户反馈藏线盒防水问题；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新增圆形藏线盒解决北美客户圆形酒杯不协调问题；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涉及以下款型：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TR-JB05-A-IN</a:t>
            </a:r>
            <a:r>
              <a:rPr lang="zh-CN" altLang="en-US" baseline="0" dirty="0" smtClean="0"/>
              <a:t> </a:t>
            </a:r>
            <a:r>
              <a:rPr lang="zh-CN" altLang="en-US" dirty="0" smtClean="0"/>
              <a:t>替代 </a:t>
            </a:r>
            <a:r>
              <a:rPr lang="en-US" altLang="zh-CN" dirty="0" smtClean="0"/>
              <a:t>TR-JB05-IN</a:t>
            </a:r>
            <a:r>
              <a:rPr lang="zh-CN" altLang="en-US" dirty="0" smtClean="0"/>
              <a:t>，后走线孔向内增加</a:t>
            </a:r>
            <a:r>
              <a:rPr lang="en-US" altLang="zh-CN" dirty="0" smtClean="0"/>
              <a:t>NPS3/4</a:t>
            </a:r>
            <a:r>
              <a:rPr lang="zh-CN" altLang="en-US" dirty="0" smtClean="0"/>
              <a:t>管螺纹，计划时间：</a:t>
            </a:r>
            <a:r>
              <a:rPr lang="en-US" altLang="zh-CN" dirty="0" smtClean="0"/>
              <a:t>2018-12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smtClean="0"/>
              <a:t>2</a:t>
            </a:r>
            <a:r>
              <a:rPr lang="zh-CN" altLang="en-US" dirty="0" smtClean="0"/>
              <a:t>、新增圆形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、新增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，</a:t>
            </a:r>
            <a:r>
              <a:rPr lang="zh-CN" altLang="en-US" dirty="0" smtClean="0"/>
              <a:t>计划时间：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2019Q1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5248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5291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5298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276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99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248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0069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04753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741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70970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59947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2018-11-8update</a:t>
            </a:r>
            <a:r>
              <a:rPr lang="zh-CN" altLang="en-US" baseline="0" dirty="0" smtClean="0"/>
              <a:t>：为解决北美客户要求所有半球产品可吊装需求</a:t>
            </a:r>
            <a:endParaRPr lang="en-US" altLang="zh-CN" baseline="0" dirty="0" smtClean="0"/>
          </a:p>
          <a:p>
            <a:r>
              <a:rPr lang="zh-CN" altLang="en-US" baseline="0" dirty="0" smtClean="0"/>
              <a:t>新开模具：搭配新藏线盒使用</a:t>
            </a:r>
            <a:endParaRPr lang="en-US" altLang="zh-CN" baseline="0" dirty="0" smtClean="0"/>
          </a:p>
          <a:p>
            <a:r>
              <a:rPr lang="en-US" altLang="zh-CN" baseline="0" dirty="0" smtClean="0"/>
              <a:t>1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吊杆（带吸顶盘）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TR-CM24-IN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zh-CN" altLang="en-US" baseline="0" dirty="0" smtClean="0"/>
              <a:t>；</a:t>
            </a:r>
            <a:endParaRPr lang="en-US" altLang="zh-CN" baseline="0" dirty="0" smtClean="0"/>
          </a:p>
          <a:p>
            <a:r>
              <a:rPr lang="en-US" altLang="zh-CN" baseline="0" dirty="0" smtClean="0"/>
              <a:t>2</a:t>
            </a:r>
            <a:r>
              <a:rPr lang="zh-CN" altLang="en-US" baseline="0" dirty="0" smtClean="0"/>
              <a:t>、</a:t>
            </a:r>
            <a:r>
              <a:rPr lang="en-US" altLang="zh-CN" baseline="0" dirty="0" smtClean="0"/>
              <a:t>200mm</a:t>
            </a:r>
            <a:r>
              <a:rPr lang="zh-CN" altLang="en-US" baseline="0" dirty="0" smtClean="0"/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TR-SE24-IN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baseline="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、</a:t>
            </a:r>
            <a:r>
              <a:rPr lang="en-US" altLang="zh-CN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500mm</a:t>
            </a:r>
            <a:r>
              <a:rPr lang="zh-CN" altLang="en-US" sz="1200" baseline="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加长杆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TR-SE24-A-IN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搭配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CM24</a:t>
            </a:r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使用；</a:t>
            </a:r>
            <a:endParaRPr lang="en-US" altLang="zh-CN" sz="12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zh-CN" altLang="en-US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（加长杆下部为外螺纹，上部为内螺纹，理论上可无限加长）</a:t>
            </a:r>
            <a:endParaRPr lang="en-US" altLang="zh-CN" baseline="0" dirty="0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A6F4-2279-4BD7-94D7-3B2F6CF66C3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1776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205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7361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4294" y="0"/>
            <a:ext cx="3787775" cy="3236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CD3D4-BCA6-4A48-9ED4-8CB3146B489D}" type="datetimeFigureOut">
              <a:rPr lang="zh-CN" altLang="en-US" smtClean="0"/>
              <a:pPr/>
              <a:t>2022/7/5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FCE4-F346-486E-9E13-757EA778806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23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69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67.png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18" Type="http://schemas.openxmlformats.org/officeDocument/2006/relationships/image" Target="../media/image109.png"/><Relationship Id="rId3" Type="http://schemas.openxmlformats.org/officeDocument/2006/relationships/image" Target="../media/image95.png"/><Relationship Id="rId21" Type="http://schemas.openxmlformats.org/officeDocument/2006/relationships/image" Target="../media/image112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7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20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19" Type="http://schemas.openxmlformats.org/officeDocument/2006/relationships/image" Target="../media/image110.png"/><Relationship Id="rId4" Type="http://schemas.openxmlformats.org/officeDocument/2006/relationships/image" Target="../media/image96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Relationship Id="rId22" Type="http://schemas.openxmlformats.org/officeDocument/2006/relationships/image" Target="../media/image1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58.png"/><Relationship Id="rId3" Type="http://schemas.openxmlformats.org/officeDocument/2006/relationships/image" Target="../media/image20.png"/><Relationship Id="rId7" Type="http://schemas.openxmlformats.org/officeDocument/2006/relationships/image" Target="../media/image123.png"/><Relationship Id="rId12" Type="http://schemas.openxmlformats.org/officeDocument/2006/relationships/image" Target="../media/image57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53.png"/><Relationship Id="rId5" Type="http://schemas.openxmlformats.org/officeDocument/2006/relationships/image" Target="../media/image96.png"/><Relationship Id="rId15" Type="http://schemas.openxmlformats.org/officeDocument/2006/relationships/image" Target="../media/image54.png"/><Relationship Id="rId10" Type="http://schemas.openxmlformats.org/officeDocument/2006/relationships/image" Target="../media/image52.png"/><Relationship Id="rId4" Type="http://schemas.openxmlformats.org/officeDocument/2006/relationships/image" Target="../media/image95.png"/><Relationship Id="rId9" Type="http://schemas.openxmlformats.org/officeDocument/2006/relationships/image" Target="../media/image125.jpe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6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96.png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32.png"/><Relationship Id="rId7" Type="http://schemas.openxmlformats.org/officeDocument/2006/relationships/image" Target="../media/image102.png"/><Relationship Id="rId12" Type="http://schemas.openxmlformats.org/officeDocument/2006/relationships/image" Target="../media/image1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36.png"/><Relationship Id="rId5" Type="http://schemas.openxmlformats.org/officeDocument/2006/relationships/image" Target="../media/image96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95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jpeg"/><Relationship Id="rId18" Type="http://schemas.openxmlformats.org/officeDocument/2006/relationships/image" Target="../media/image157.png"/><Relationship Id="rId3" Type="http://schemas.openxmlformats.org/officeDocument/2006/relationships/image" Target="../media/image142.jpeg"/><Relationship Id="rId21" Type="http://schemas.openxmlformats.org/officeDocument/2006/relationships/image" Target="../media/image160.png"/><Relationship Id="rId7" Type="http://schemas.openxmlformats.org/officeDocument/2006/relationships/image" Target="../media/image146.png"/><Relationship Id="rId12" Type="http://schemas.openxmlformats.org/officeDocument/2006/relationships/image" Target="../media/image151.jpeg"/><Relationship Id="rId17" Type="http://schemas.openxmlformats.org/officeDocument/2006/relationships/image" Target="../media/image156.png"/><Relationship Id="rId2" Type="http://schemas.openxmlformats.org/officeDocument/2006/relationships/image" Target="../media/image141.png"/><Relationship Id="rId16" Type="http://schemas.openxmlformats.org/officeDocument/2006/relationships/image" Target="../media/image155.jpe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jpeg"/><Relationship Id="rId5" Type="http://schemas.openxmlformats.org/officeDocument/2006/relationships/image" Target="../media/image144.png"/><Relationship Id="rId15" Type="http://schemas.openxmlformats.org/officeDocument/2006/relationships/image" Target="../media/image154.jpe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161.png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jpeg"/><Relationship Id="rId11" Type="http://schemas.openxmlformats.org/officeDocument/2006/relationships/image" Target="../media/image170.jpe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10" Type="http://schemas.openxmlformats.org/officeDocument/2006/relationships/image" Target="../media/image169.jpe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jpeg"/><Relationship Id="rId13" Type="http://schemas.openxmlformats.org/officeDocument/2006/relationships/image" Target="../media/image187.png"/><Relationship Id="rId3" Type="http://schemas.openxmlformats.org/officeDocument/2006/relationships/image" Target="../media/image177.jpe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0" Type="http://schemas.openxmlformats.org/officeDocument/2006/relationships/image" Target="../media/image184.jpe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2.jpeg"/><Relationship Id="rId9" Type="http://schemas.openxmlformats.org/officeDocument/2006/relationships/image" Target="../media/image23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44.png"/><Relationship Id="rId3" Type="http://schemas.openxmlformats.org/officeDocument/2006/relationships/image" Target="../media/image35.png"/><Relationship Id="rId21" Type="http://schemas.openxmlformats.org/officeDocument/2006/relationships/image" Target="../media/image61.jpeg"/><Relationship Id="rId7" Type="http://schemas.microsoft.com/office/2007/relationships/hdphoto" Target="../media/hdphoto1.wdp"/><Relationship Id="rId12" Type="http://schemas.openxmlformats.org/officeDocument/2006/relationships/image" Target="../media/image56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24" Type="http://schemas.openxmlformats.org/officeDocument/2006/relationships/image" Target="../media/image64.jpeg"/><Relationship Id="rId5" Type="http://schemas.openxmlformats.org/officeDocument/2006/relationships/image" Target="../media/image50.png"/><Relationship Id="rId15" Type="http://schemas.openxmlformats.org/officeDocument/2006/relationships/image" Target="../media/image59.png"/><Relationship Id="rId23" Type="http://schemas.openxmlformats.org/officeDocument/2006/relationships/image" Target="../media/image63.jpeg"/><Relationship Id="rId10" Type="http://schemas.openxmlformats.org/officeDocument/2006/relationships/image" Target="../media/image54.png"/><Relationship Id="rId19" Type="http://schemas.openxmlformats.org/officeDocument/2006/relationships/image" Target="../media/image36.png"/><Relationship Id="rId4" Type="http://schemas.openxmlformats.org/officeDocument/2006/relationships/image" Target="../media/image42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28.png"/><Relationship Id="rId10" Type="http://schemas.openxmlformats.org/officeDocument/2006/relationships/image" Target="../media/image69.png"/><Relationship Id="rId4" Type="http://schemas.openxmlformats.org/officeDocument/2006/relationships/image" Target="../media/image19.png"/><Relationship Id="rId9" Type="http://schemas.openxmlformats.org/officeDocument/2006/relationships/image" Target="../media/image6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8.png"/><Relationship Id="rId18" Type="http://schemas.openxmlformats.org/officeDocument/2006/relationships/image" Target="../media/image82.png"/><Relationship Id="rId3" Type="http://schemas.openxmlformats.org/officeDocument/2006/relationships/image" Target="../media/image70.jpeg"/><Relationship Id="rId21" Type="http://schemas.openxmlformats.org/officeDocument/2006/relationships/image" Target="../media/image84.png"/><Relationship Id="rId7" Type="http://schemas.openxmlformats.org/officeDocument/2006/relationships/image" Target="../media/image74.png"/><Relationship Id="rId12" Type="http://schemas.openxmlformats.org/officeDocument/2006/relationships/image" Target="../media/image50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21.png"/><Relationship Id="rId5" Type="http://schemas.openxmlformats.org/officeDocument/2006/relationships/image" Target="../media/image72.png"/><Relationship Id="rId15" Type="http://schemas.openxmlformats.org/officeDocument/2006/relationships/image" Target="../media/image80.png"/><Relationship Id="rId10" Type="http://schemas.openxmlformats.org/officeDocument/2006/relationships/image" Target="../media/image77.png"/><Relationship Id="rId19" Type="http://schemas.openxmlformats.org/officeDocument/2006/relationships/image" Target="../media/image83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79.jpeg"/><Relationship Id="rId22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710373" y="2799679"/>
            <a:ext cx="672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</a:rPr>
              <a:t>IPC Accessories Installation Guide 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52925" y="348333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2022-01-17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3043" y="4222508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6630336" y="4931124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10800000">
            <a:off x="6271594" y="5866300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61104" y="1666580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257550" y="3695700"/>
            <a:ext cx="2654300" cy="54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9635" y="2445329"/>
            <a:ext cx="213359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TR-SE24-IN</a:t>
            </a:r>
          </a:p>
          <a:p>
            <a:r>
              <a:rPr lang="en-US" altLang="zh-CN" dirty="0"/>
              <a:t>(NPT ¾  200mm lengthen)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47447" y="5749876"/>
            <a:ext cx="2252971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TR-SE24-A-IN</a:t>
            </a:r>
          </a:p>
          <a:p>
            <a:r>
              <a:rPr lang="en-US" altLang="zh-CN" dirty="0"/>
              <a:t>(NPT ¾  500mm lengthen)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209387" y="2214158"/>
            <a:ext cx="3730171" cy="4001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标题 1"/>
          <p:cNvSpPr txBox="1"/>
          <p:nvPr/>
        </p:nvSpPr>
        <p:spPr>
          <a:xfrm>
            <a:off x="-14501" y="14472"/>
            <a:ext cx="8540099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2500" lnSpcReduction="10000"/>
          </a:bodyPr>
          <a:lstStyle/>
          <a:p>
            <a:pPr algn="ctr"/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Indoor pendent  mount</a:t>
            </a:r>
            <a:endParaRPr lang="zh-CN" altLang="en-US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205753" y="3721460"/>
            <a:ext cx="1994086" cy="738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51369" y="1362607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6743" y="551545"/>
            <a:ext cx="3164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</a:rPr>
              <a:t>*Release: 2019Q1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244797" y="5874556"/>
            <a:ext cx="85095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260000" y="3851565"/>
            <a:ext cx="976" cy="215362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3261104" y="1666580"/>
            <a:ext cx="9684" cy="2054348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6673849" y="1642825"/>
            <a:ext cx="3" cy="943432"/>
          </a:xfrm>
          <a:prstGeom prst="line">
            <a:avLst/>
          </a:prstGeom>
          <a:ln w="28575">
            <a:solidFill>
              <a:srgbClr val="2289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10800000">
            <a:off x="6315107" y="1634591"/>
            <a:ext cx="35484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14"/>
          <p:cNvSpPr txBox="1"/>
          <p:nvPr/>
        </p:nvSpPr>
        <p:spPr>
          <a:xfrm>
            <a:off x="7134518" y="3042698"/>
            <a:ext cx="1998786" cy="16004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pic>
        <p:nvPicPr>
          <p:cNvPr id="28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925" y="921704"/>
            <a:ext cx="800098" cy="509322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724025" y="1637726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628" y="163867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62100" y="1609973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620568" y="2542469"/>
            <a:ext cx="16203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1661" y="2395054"/>
            <a:ext cx="131970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</a:t>
            </a:r>
          </a:p>
        </p:txBody>
      </p:sp>
      <p:sp>
        <p:nvSpPr>
          <p:cNvPr id="37" name="TextBox 120"/>
          <p:cNvSpPr txBox="1"/>
          <p:nvPr/>
        </p:nvSpPr>
        <p:spPr>
          <a:xfrm>
            <a:off x="313073" y="2005435"/>
            <a:ext cx="139934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2100" y="2625830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64825" y="3498663"/>
            <a:ext cx="132910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IPC361X LB/LE</a:t>
            </a:r>
          </a:p>
          <a:p>
            <a:r>
              <a:rPr lang="en-US" altLang="zh-CN" sz="1400" dirty="0"/>
              <a:t>IPC361X SR -F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35255" y="3566770"/>
            <a:ext cx="15665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62100" y="350668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66814" y="4059533"/>
            <a:ext cx="186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27101" y="4290860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472" y="4247477"/>
            <a:ext cx="16975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 series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56428" y="428288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822967" y="5302388"/>
            <a:ext cx="12633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TR-JB04-D-IN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5448" y="5304321"/>
            <a:ext cx="1324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69864" y="5253227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sp>
        <p:nvSpPr>
          <p:cNvPr id="56" name="TextBox 137"/>
          <p:cNvSpPr txBox="1"/>
          <p:nvPr/>
        </p:nvSpPr>
        <p:spPr>
          <a:xfrm>
            <a:off x="35847" y="5741262"/>
            <a:ext cx="195291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sp>
        <p:nvSpPr>
          <p:cNvPr id="57" name="TextBox 163"/>
          <p:cNvSpPr txBox="1"/>
          <p:nvPr/>
        </p:nvSpPr>
        <p:spPr>
          <a:xfrm>
            <a:off x="1661696" y="5876999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TR-JB03-H-IN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80707" y="5861608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+</a:t>
            </a:r>
            <a:endParaRPr lang="zh-CN" altLang="en-US" dirty="0"/>
          </a:p>
        </p:txBody>
      </p:sp>
      <p:pic>
        <p:nvPicPr>
          <p:cNvPr id="5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4" cstate="print"/>
          <a:srcRect l="39718" t="11647" r="39229" b="31504"/>
          <a:stretch>
            <a:fillRect/>
          </a:stretch>
        </p:blipFill>
        <p:spPr bwMode="auto">
          <a:xfrm>
            <a:off x="6310814" y="2717819"/>
            <a:ext cx="750793" cy="1484688"/>
          </a:xfrm>
          <a:prstGeom prst="rect">
            <a:avLst/>
          </a:prstGeom>
          <a:noFill/>
        </p:spPr>
      </p:pic>
      <p:pic>
        <p:nvPicPr>
          <p:cNvPr id="60" name="Picture 3" descr="C:\Users\x04297\Desktop\渲染图\TR-SE24-IN\untitled.882.png"/>
          <p:cNvPicPr>
            <a:picLocks noChangeAspect="1" noChangeArrowheads="1"/>
          </p:cNvPicPr>
          <p:nvPr/>
        </p:nvPicPr>
        <p:blipFill>
          <a:blip r:embed="rId5" cstate="print"/>
          <a:srcRect l="40223" t="17027" r="44716" b="16022"/>
          <a:stretch>
            <a:fillRect/>
          </a:stretch>
        </p:blipFill>
        <p:spPr bwMode="auto">
          <a:xfrm>
            <a:off x="4978049" y="1076830"/>
            <a:ext cx="390905" cy="1272541"/>
          </a:xfrm>
          <a:prstGeom prst="rect">
            <a:avLst/>
          </a:prstGeom>
          <a:noFill/>
        </p:spPr>
      </p:pic>
      <p:pic>
        <p:nvPicPr>
          <p:cNvPr id="61" name="Picture 4" descr="C:\Users\x04297\Desktop\渲染图\TR-SE24-A-IN\untitled.884.png"/>
          <p:cNvPicPr>
            <a:picLocks noChangeAspect="1" noChangeArrowheads="1"/>
          </p:cNvPicPr>
          <p:nvPr/>
        </p:nvPicPr>
        <p:blipFill>
          <a:blip r:embed="rId6" cstate="print"/>
          <a:srcRect l="43660" t="3962" r="46185" b="16857"/>
          <a:stretch>
            <a:fillRect/>
          </a:stretch>
        </p:blipFill>
        <p:spPr bwMode="auto">
          <a:xfrm>
            <a:off x="4966242" y="3895223"/>
            <a:ext cx="325571" cy="1858999"/>
          </a:xfrm>
          <a:prstGeom prst="rect">
            <a:avLst/>
          </a:prstGeom>
          <a:noFill/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09873" y="2764651"/>
            <a:ext cx="112920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文本框 46"/>
          <p:cNvSpPr txBox="1"/>
          <p:nvPr/>
        </p:nvSpPr>
        <p:spPr>
          <a:xfrm>
            <a:off x="331360" y="2959757"/>
            <a:ext cx="131132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ym typeface="+mn-ea"/>
              </a:rPr>
              <a:t>PRIME series</a:t>
            </a:r>
            <a:endParaRPr lang="en-US" altLang="zh-CN" dirty="0"/>
          </a:p>
          <a:p>
            <a:r>
              <a:rPr lang="en-US" altLang="zh-CN" dirty="0"/>
              <a:t>IPC353X</a:t>
            </a:r>
          </a:p>
        </p:txBody>
      </p:sp>
      <p:sp>
        <p:nvSpPr>
          <p:cNvPr id="2" name="矩形 1"/>
          <p:cNvSpPr/>
          <p:nvPr/>
        </p:nvSpPr>
        <p:spPr>
          <a:xfrm>
            <a:off x="167956" y="4419664"/>
            <a:ext cx="1768416" cy="98488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 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SS/SB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backgroundMark x1="86150" y1="33958" x2="91690" y2="75833"/>
                        <a14:backgroundMark x1="76177" y1="32500" x2="76731" y2="57917"/>
                        <a14:backgroundMark x1="19391" y1="28542" x2="9695" y2="77917"/>
                        <a14:backgroundMark x1="24377" y1="32708" x2="4986" y2="27708"/>
                        <a14:backgroundMark x1="26870" y1="27917" x2="2493" y2="61042"/>
                        <a14:backgroundMark x1="8864" y1="21042" x2="0" y2="53542"/>
                        <a14:backgroundMark x1="2493" y1="45625" x2="12742" y2="73125"/>
                        <a14:backgroundMark x1="4155" y1="13333" x2="41551" y2="19583"/>
                        <a14:backgroundMark x1="40166" y1="21667" x2="19391" y2="73542"/>
                        <a14:backgroundMark x1="23823" y1="97292" x2="18837" y2="72500"/>
                        <a14:backgroundMark x1="24377" y1="96667" x2="0" y2="95417"/>
                        <a14:backgroundMark x1="0" y1="95417" x2="4432" y2="12292"/>
                        <a14:backgroundMark x1="36288" y1="18333" x2="40443" y2="25208"/>
                        <a14:backgroundMark x1="63435" y1="19375" x2="58449" y2="54583"/>
                        <a14:backgroundMark x1="57618" y1="54583" x2="79778" y2="60625"/>
                        <a14:backgroundMark x1="78947" y1="60208" x2="68975" y2="91042"/>
                        <a14:backgroundMark x1="67313" y1="93958" x2="99446" y2="97708"/>
                        <a14:backgroundMark x1="96953" y1="97083" x2="98615" y2="14583"/>
                        <a14:backgroundMark x1="62881" y1="20833" x2="99169" y2="14792"/>
                        <a14:backgroundMark x1="59003" y1="47500" x2="60665" y2="57083"/>
                        <a14:backgroundMark x1="67036" y1="88958" x2="70914" y2="96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62048">
            <a:off x="10954970" y="2506154"/>
            <a:ext cx="1276350" cy="1697990"/>
          </a:xfrm>
          <a:prstGeom prst="rect">
            <a:avLst/>
          </a:prstGeom>
        </p:spPr>
      </p:pic>
      <p:cxnSp>
        <p:nvCxnSpPr>
          <p:cNvPr id="49" name="直接连接符 48"/>
          <p:cNvCxnSpPr/>
          <p:nvPr/>
        </p:nvCxnSpPr>
        <p:spPr>
          <a:xfrm>
            <a:off x="10576654" y="370938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287058" y="1634665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4" name="TextBox 25"/>
          <p:cNvSpPr txBox="1"/>
          <p:nvPr/>
        </p:nvSpPr>
        <p:spPr>
          <a:xfrm>
            <a:off x="4398906" y="6214473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5" name="TextBox 25"/>
          <p:cNvSpPr txBox="1"/>
          <p:nvPr/>
        </p:nvSpPr>
        <p:spPr>
          <a:xfrm>
            <a:off x="4375337" y="2921461"/>
            <a:ext cx="153504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Optional</a:t>
            </a:r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81487" y="2063183"/>
            <a:ext cx="2790585" cy="136760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87058" y="35396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278547" y="4091300"/>
            <a:ext cx="2790585" cy="1028517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77533" y="5282740"/>
            <a:ext cx="2790585" cy="315803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77533" y="5787565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pic>
        <p:nvPicPr>
          <p:cNvPr id="71" name="图片 7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676373" y="6436562"/>
            <a:ext cx="359425" cy="34158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矩形 71"/>
          <p:cNvSpPr/>
          <p:nvPr/>
        </p:nvSpPr>
        <p:spPr>
          <a:xfrm>
            <a:off x="277533" y="6359331"/>
            <a:ext cx="2790585" cy="434138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73" name="TextBox 137"/>
          <p:cNvSpPr txBox="1"/>
          <p:nvPr/>
        </p:nvSpPr>
        <p:spPr>
          <a:xfrm>
            <a:off x="836492" y="6406175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</a:p>
        </p:txBody>
      </p:sp>
      <p:pic>
        <p:nvPicPr>
          <p:cNvPr id="74" name="图片 7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00882" y="4253881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821" y="338464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8039" y="286584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838" y="3107688"/>
            <a:ext cx="147203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IPC74X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9059" y="317458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7710" y="2430344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858223" y="318053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2017" y="2394194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230" y="3107688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7230643" y="1089911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23158" y="1396817"/>
            <a:ext cx="467360" cy="597747"/>
          </a:xfrm>
          <a:prstGeom prst="rect">
            <a:avLst/>
          </a:prstGeom>
        </p:spPr>
      </p:pic>
      <p:sp>
        <p:nvSpPr>
          <p:cNvPr id="25" name="TextBox 98"/>
          <p:cNvSpPr txBox="1"/>
          <p:nvPr/>
        </p:nvSpPr>
        <p:spPr>
          <a:xfrm>
            <a:off x="9078659" y="2036975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1762" y="1040399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16060" y="1171551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240520" y="1724479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7240520" y="2819477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059338" y="2841384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2794" y="2540283"/>
            <a:ext cx="960967" cy="5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33761" y="1471125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IPC23XX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C:\Users\b03109\Desktop\2222_小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232" y="1599024"/>
            <a:ext cx="992131" cy="77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44" t="35914" r="16408" b="31075"/>
          <a:stretch>
            <a:fillRect/>
          </a:stretch>
        </p:blipFill>
        <p:spPr>
          <a:xfrm>
            <a:off x="1120700" y="1021782"/>
            <a:ext cx="955472" cy="374077"/>
          </a:xfrm>
          <a:prstGeom prst="rect">
            <a:avLst/>
          </a:prstGeom>
        </p:spPr>
      </p:pic>
      <p:cxnSp>
        <p:nvCxnSpPr>
          <p:cNvPr id="47" name="直接连接符 46"/>
          <p:cNvCxnSpPr/>
          <p:nvPr/>
        </p:nvCxnSpPr>
        <p:spPr>
          <a:xfrm>
            <a:off x="3970908" y="1102418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V="1">
            <a:off x="3358538" y="110241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43526" y="74890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3970907" y="353904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81" t="33281" r="24753" b="34506"/>
          <a:stretch>
            <a:fillRect/>
          </a:stretch>
        </p:blipFill>
        <p:spPr>
          <a:xfrm>
            <a:off x="1354046" y="2519968"/>
            <a:ext cx="1306286" cy="613545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54" t="34076" r="16169" b="18485"/>
          <a:stretch>
            <a:fillRect/>
          </a:stretch>
        </p:blipFill>
        <p:spPr>
          <a:xfrm>
            <a:off x="1252808" y="3870766"/>
            <a:ext cx="1307420" cy="730199"/>
          </a:xfrm>
          <a:prstGeom prst="rect">
            <a:avLst/>
          </a:prstGeom>
        </p:spPr>
      </p:pic>
      <p:cxnSp>
        <p:nvCxnSpPr>
          <p:cNvPr id="69" name="直接连接符 68"/>
          <p:cNvCxnSpPr/>
          <p:nvPr/>
        </p:nvCxnSpPr>
        <p:spPr>
          <a:xfrm>
            <a:off x="6846828" y="1101832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25523" y="1072103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3350" y="4601187"/>
            <a:ext cx="1157689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IPC252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IPC254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5192358" y="6519450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5" name="图片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576" y="6000655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9"/>
          <p:cNvSpPr txBox="1"/>
          <p:nvPr/>
        </p:nvSpPr>
        <p:spPr>
          <a:xfrm>
            <a:off x="3552249" y="6225285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97060" y="5552639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2"/>
          <p:cNvSpPr txBox="1"/>
          <p:nvPr/>
        </p:nvSpPr>
        <p:spPr>
          <a:xfrm>
            <a:off x="8737573" y="630283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351367" y="5516489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201433" y="4215288"/>
            <a:ext cx="10671" cy="171849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2508" y="4519112"/>
            <a:ext cx="467360" cy="597747"/>
          </a:xfrm>
          <a:prstGeom prst="rect">
            <a:avLst/>
          </a:prstGeom>
        </p:spPr>
      </p:pic>
      <p:sp>
        <p:nvSpPr>
          <p:cNvPr id="29" name="TextBox 98"/>
          <p:cNvSpPr txBox="1"/>
          <p:nvPr/>
        </p:nvSpPr>
        <p:spPr>
          <a:xfrm>
            <a:off x="8959177" y="5129114"/>
            <a:ext cx="99695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25"/>
          <p:cNvSpPr txBox="1"/>
          <p:nvPr/>
        </p:nvSpPr>
        <p:spPr>
          <a:xfrm>
            <a:off x="6891112" y="4162694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2" name="TextBox 26"/>
          <p:cNvSpPr txBox="1"/>
          <p:nvPr/>
        </p:nvSpPr>
        <p:spPr>
          <a:xfrm>
            <a:off x="8995410" y="4293846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198455" y="4871299"/>
            <a:ext cx="16739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185755" y="5951768"/>
            <a:ext cx="17449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14"/>
          <p:cNvSpPr txBox="1"/>
          <p:nvPr/>
        </p:nvSpPr>
        <p:spPr>
          <a:xfrm>
            <a:off x="6938688" y="5963679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2" name="直接连接符 41"/>
          <p:cNvCxnSpPr/>
          <p:nvPr/>
        </p:nvCxnSpPr>
        <p:spPr>
          <a:xfrm flipH="1">
            <a:off x="3964910" y="4224714"/>
            <a:ext cx="12666" cy="23451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3358538" y="4219782"/>
            <a:ext cx="1749268" cy="493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3514527" y="3870766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3969606" y="6574301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818412" y="4227209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44"/>
          <p:cNvSpPr txBox="1"/>
          <p:nvPr/>
        </p:nvSpPr>
        <p:spPr>
          <a:xfrm>
            <a:off x="5375099" y="4583232"/>
            <a:ext cx="124872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2465" y="434317"/>
            <a:ext cx="623570" cy="636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466" y="3908864"/>
            <a:ext cx="623570" cy="63627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19321" y="1724479"/>
            <a:ext cx="1915795" cy="118935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9838" y="3103235"/>
            <a:ext cx="1856105" cy="890270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544208" y="4128437"/>
            <a:ext cx="1503747" cy="90959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0469838" y="6030808"/>
            <a:ext cx="1739081" cy="727504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0460583" y="5074537"/>
            <a:ext cx="1696085" cy="774700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9919415" y="2826741"/>
            <a:ext cx="473254" cy="32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7010433" y="3555328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9790518" y="46376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9790517" y="5600192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7023211" y="6619950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PC2224SS-DF40(60)K-R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05" t="30206" r="12219" b="25870"/>
          <a:stretch>
            <a:fillRect/>
          </a:stretch>
        </p:blipFill>
        <p:spPr bwMode="auto">
          <a:xfrm>
            <a:off x="1870166" y="1787556"/>
            <a:ext cx="955959" cy="41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36"/>
          <p:cNvSpPr txBox="1"/>
          <p:nvPr/>
        </p:nvSpPr>
        <p:spPr>
          <a:xfrm>
            <a:off x="1163671" y="2206250"/>
            <a:ext cx="1967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IPC222X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2" name="Picture 4" descr="IPC2324SS-DZK-L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9" t="30220" r="19810" b="29410"/>
          <a:stretch>
            <a:fillRect/>
          </a:stretch>
        </p:blipFill>
        <p:spPr bwMode="auto">
          <a:xfrm>
            <a:off x="2304595" y="969079"/>
            <a:ext cx="894362" cy="4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图片 71" descr="IPC2A22SA-DZK-FL"/>
          <p:cNvPicPr/>
          <p:nvPr/>
        </p:nvPicPr>
        <p:blipFill>
          <a:blip r:embed="rId19" cstate="print"/>
          <a:srcRect l="6225" t="24946" r="35206" b="31715"/>
          <a:stretch>
            <a:fillRect/>
          </a:stretch>
        </p:blipFill>
        <p:spPr>
          <a:xfrm>
            <a:off x="2642704" y="2533140"/>
            <a:ext cx="1297110" cy="565889"/>
          </a:xfrm>
          <a:prstGeom prst="rect">
            <a:avLst/>
          </a:prstGeom>
        </p:spPr>
      </p:pic>
      <p:sp>
        <p:nvSpPr>
          <p:cNvPr id="73" name="TextBox 16"/>
          <p:cNvSpPr txBox="1"/>
          <p:nvPr/>
        </p:nvSpPr>
        <p:spPr>
          <a:xfrm>
            <a:off x="1975506" y="3124017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4" name="Picture 2" descr="0235C4NY-F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" t="32419" r="36911" b="25685"/>
          <a:stretch>
            <a:fillRect/>
          </a:stretch>
        </p:blipFill>
        <p:spPr bwMode="auto">
          <a:xfrm>
            <a:off x="2801935" y="1740316"/>
            <a:ext cx="1083194" cy="4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图片 74" descr="0235C5Y4-F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44" t="26291" r="26979" b="28404"/>
          <a:stretch>
            <a:fillRect/>
          </a:stretch>
        </p:blipFill>
        <p:spPr bwMode="auto">
          <a:xfrm>
            <a:off x="43851" y="1832595"/>
            <a:ext cx="955972" cy="4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E:\工作\渲染图\配件图\TR-JB06-A-IN\TR-JB06-A-IN.452.png"/>
          <p:cNvPicPr>
            <a:picLocks noChangeAspect="1" noChangeArrowheads="1"/>
          </p:cNvPicPr>
          <p:nvPr/>
        </p:nvPicPr>
        <p:blipFill>
          <a:blip r:embed="rId22" cstate="print"/>
          <a:srcRect l="22502" t="11140" r="23969" b="19852"/>
          <a:stretch>
            <a:fillRect/>
          </a:stretch>
        </p:blipFill>
        <p:spPr>
          <a:xfrm>
            <a:off x="5694769" y="1390681"/>
            <a:ext cx="721360" cy="600710"/>
          </a:xfrm>
          <a:prstGeom prst="rect">
            <a:avLst/>
          </a:prstGeom>
          <a:noFill/>
        </p:spPr>
      </p:pic>
      <p:sp>
        <p:nvSpPr>
          <p:cNvPr id="77" name="TextBox 44"/>
          <p:cNvSpPr txBox="1"/>
          <p:nvPr/>
        </p:nvSpPr>
        <p:spPr>
          <a:xfrm>
            <a:off x="5440112" y="1952117"/>
            <a:ext cx="123067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TR-JB06-A-IN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R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kern="1200" cap="none" spc="0" normalizeH="0" baseline="0" noProof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kern="1200" cap="none" spc="0" normalizeH="0" baseline="0" noProof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721007" y="2789155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IPC2C2X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79" y="1876868"/>
            <a:ext cx="1822450" cy="12147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直接连接符 71"/>
          <p:cNvCxnSpPr/>
          <p:nvPr/>
        </p:nvCxnSpPr>
        <p:spPr>
          <a:xfrm flipV="1">
            <a:off x="3077162" y="3333841"/>
            <a:ext cx="1040864" cy="241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3970468" y="2195156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3967869" y="4622008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3970468" y="2195156"/>
            <a:ext cx="0" cy="24413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3967869" y="3336213"/>
            <a:ext cx="12241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06"/>
          <p:cNvSpPr txBox="1"/>
          <p:nvPr/>
        </p:nvSpPr>
        <p:spPr>
          <a:xfrm>
            <a:off x="5454277" y="2283102"/>
            <a:ext cx="1113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019175" fontAlgn="t" latinLnBrk="1">
              <a:defRPr/>
            </a:pP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TR-WM06-F</a:t>
            </a:r>
            <a:endParaRPr lang="zh-CN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9" name="图片 78" descr="D:\外设上网\支架\TR-WM06-F分销支架\TR-WM06-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346" r="26625" b="39705"/>
          <a:stretch>
            <a:fillRect/>
          </a:stretch>
        </p:blipFill>
        <p:spPr bwMode="auto">
          <a:xfrm>
            <a:off x="5347124" y="1647618"/>
            <a:ext cx="1295395" cy="47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6272" y="3547601"/>
            <a:ext cx="716350" cy="9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31"/>
          <p:cNvSpPr txBox="1"/>
          <p:nvPr/>
        </p:nvSpPr>
        <p:spPr>
          <a:xfrm>
            <a:off x="5242211" y="4636500"/>
            <a:ext cx="1504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4" name="组合 83"/>
          <p:cNvGrpSpPr/>
          <p:nvPr/>
        </p:nvGrpSpPr>
        <p:grpSpPr>
          <a:xfrm>
            <a:off x="5346375" y="2694842"/>
            <a:ext cx="1296144" cy="868365"/>
            <a:chOff x="4143944" y="-50393"/>
            <a:chExt cx="1296144" cy="868365"/>
          </a:xfrm>
        </p:grpSpPr>
        <p:pic>
          <p:nvPicPr>
            <p:cNvPr id="8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03966" y="-50393"/>
              <a:ext cx="976100" cy="52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TextBox 106"/>
            <p:cNvSpPr txBox="1"/>
            <p:nvPr/>
          </p:nvSpPr>
          <p:spPr>
            <a:xfrm>
              <a:off x="4143944" y="510195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</a:p>
          </p:txBody>
        </p:sp>
      </p:grpSp>
      <p:cxnSp>
        <p:nvCxnSpPr>
          <p:cNvPr id="87" name="直接连接符 86"/>
          <p:cNvCxnSpPr/>
          <p:nvPr/>
        </p:nvCxnSpPr>
        <p:spPr>
          <a:xfrm>
            <a:off x="6774663" y="3317057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2"/>
          <p:cNvSpPr txBox="1"/>
          <p:nvPr/>
        </p:nvSpPr>
        <p:spPr>
          <a:xfrm>
            <a:off x="7410311" y="358407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pic>
        <p:nvPicPr>
          <p:cNvPr id="90" name="图片 89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825569" y="2540631"/>
            <a:ext cx="681653" cy="92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TextBox 9"/>
          <p:cNvSpPr txBox="1"/>
          <p:nvPr/>
        </p:nvSpPr>
        <p:spPr>
          <a:xfrm>
            <a:off x="6505626" y="299529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118026" y="1918966"/>
            <a:ext cx="1034386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3921669" y="4295136"/>
            <a:ext cx="1362361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Pendent  mount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4" name="TextBox 9"/>
          <p:cNvSpPr txBox="1"/>
          <p:nvPr/>
        </p:nvSpPr>
        <p:spPr>
          <a:xfrm>
            <a:off x="3951021" y="2995291"/>
            <a:ext cx="130429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0294" y="2245280"/>
            <a:ext cx="2238375" cy="1635760"/>
          </a:xfrm>
          <a:prstGeom prst="rect">
            <a:avLst/>
          </a:prstGeom>
        </p:spPr>
      </p:pic>
      <p:cxnSp>
        <p:nvCxnSpPr>
          <p:cNvPr id="25" name="直接连接符 24"/>
          <p:cNvCxnSpPr/>
          <p:nvPr/>
        </p:nvCxnSpPr>
        <p:spPr>
          <a:xfrm flipV="1">
            <a:off x="8862608" y="3309621"/>
            <a:ext cx="85270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46" t="35463" r="28169" b="31398"/>
          <a:stretch>
            <a:fillRect/>
          </a:stretch>
        </p:blipFill>
        <p:spPr>
          <a:xfrm>
            <a:off x="1355090" y="3336290"/>
            <a:ext cx="1131570" cy="624205"/>
          </a:xfrm>
          <a:prstGeom prst="rect">
            <a:avLst/>
          </a:prstGeom>
          <a:ln>
            <a:noFill/>
          </a:ln>
        </p:spPr>
      </p:pic>
      <p:sp>
        <p:nvSpPr>
          <p:cNvPr id="4" name="TextBox 16"/>
          <p:cNvSpPr txBox="1"/>
          <p:nvPr/>
        </p:nvSpPr>
        <p:spPr>
          <a:xfrm>
            <a:off x="721007" y="4073760"/>
            <a:ext cx="2400267" cy="3359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IPC2A2X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5" t="26036" r="24602" b="30170"/>
          <a:stretch>
            <a:fillRect/>
          </a:stretch>
        </p:blipFill>
        <p:spPr>
          <a:xfrm>
            <a:off x="2099760" y="2248437"/>
            <a:ext cx="933450" cy="5843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Mini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66"/>
          <p:cNvSpPr txBox="1"/>
          <p:nvPr/>
        </p:nvSpPr>
        <p:spPr>
          <a:xfrm>
            <a:off x="4596919" y="3233763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5691" y="2811279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22734" y="3226703"/>
            <a:ext cx="136413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1343455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8733" y="3926374"/>
            <a:ext cx="467360" cy="597747"/>
          </a:xfrm>
          <a:prstGeom prst="rect">
            <a:avLst/>
          </a:prstGeom>
        </p:spPr>
      </p:pic>
      <p:sp>
        <p:nvSpPr>
          <p:cNvPr id="8" name="TextBox 98"/>
          <p:cNvSpPr txBox="1"/>
          <p:nvPr/>
        </p:nvSpPr>
        <p:spPr>
          <a:xfrm>
            <a:off x="8111300" y="4597448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92"/>
          <p:cNvSpPr txBox="1"/>
          <p:nvPr/>
        </p:nvSpPr>
        <p:spPr>
          <a:xfrm>
            <a:off x="6290284" y="4174534"/>
            <a:ext cx="225557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0" name="TextBox 93"/>
          <p:cNvSpPr txBox="1"/>
          <p:nvPr/>
        </p:nvSpPr>
        <p:spPr>
          <a:xfrm>
            <a:off x="7980360" y="4901057"/>
            <a:ext cx="17281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11" name="TextBox 39"/>
          <p:cNvSpPr txBox="1"/>
          <p:nvPr/>
        </p:nvSpPr>
        <p:spPr>
          <a:xfrm>
            <a:off x="8111300" y="2044977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TR-UP06-B-IN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2966" y="1223820"/>
            <a:ext cx="441620" cy="80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3032231" y="1891057"/>
            <a:ext cx="0" cy="13315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461184" y="1892536"/>
            <a:ext cx="57606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032232" y="1891057"/>
            <a:ext cx="547878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51"/>
          <p:cNvSpPr txBox="1"/>
          <p:nvPr/>
        </p:nvSpPr>
        <p:spPr>
          <a:xfrm>
            <a:off x="2562662" y="148938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rot="5400000">
            <a:off x="5464615" y="3925255"/>
            <a:ext cx="1978418" cy="223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6096380" y="2933760"/>
            <a:ext cx="377733" cy="4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451839" y="2933443"/>
            <a:ext cx="1544434" cy="372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452705" y="4122673"/>
            <a:ext cx="16409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424594" y="4891315"/>
            <a:ext cx="20708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02"/>
          <p:cNvSpPr txBox="1"/>
          <p:nvPr/>
        </p:nvSpPr>
        <p:spPr>
          <a:xfrm>
            <a:off x="2625254" y="4560481"/>
            <a:ext cx="15834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51"/>
          <p:cNvSpPr txBox="1"/>
          <p:nvPr/>
        </p:nvSpPr>
        <p:spPr>
          <a:xfrm>
            <a:off x="6214572" y="2547031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4" name="TextBox 66"/>
          <p:cNvSpPr txBox="1"/>
          <p:nvPr/>
        </p:nvSpPr>
        <p:spPr>
          <a:xfrm>
            <a:off x="4571807" y="5236922"/>
            <a:ext cx="144016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TR-JB05-B-IN</a:t>
            </a:r>
          </a:p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(Round)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6" name="图片 4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5170" y="2555943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8113898" y="3290180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7" name="Picture 2" descr="C:\Users\x04297\Desktop\渲染图\TR-JB05-B-IN\TR-JB05-B-IN-1.png"/>
          <p:cNvPicPr>
            <a:picLocks noChangeAspect="1" noChangeArrowheads="1"/>
          </p:cNvPicPr>
          <p:nvPr/>
        </p:nvPicPr>
        <p:blipFill>
          <a:blip r:embed="rId6" cstate="print"/>
          <a:srcRect l="26079" t="10688" r="21762" b="19816"/>
          <a:stretch>
            <a:fillRect/>
          </a:stretch>
        </p:blipFill>
        <p:spPr bwMode="auto">
          <a:xfrm>
            <a:off x="4931039" y="4487469"/>
            <a:ext cx="820075" cy="706588"/>
          </a:xfrm>
          <a:prstGeom prst="rect">
            <a:avLst/>
          </a:prstGeom>
          <a:noFill/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7595" y="3045769"/>
            <a:ext cx="2224405" cy="1343025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9364422" y="2918908"/>
            <a:ext cx="848995" cy="571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图片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2891" y="1489383"/>
            <a:ext cx="2099109" cy="110851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436" y="2606841"/>
            <a:ext cx="746933" cy="537923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6125407" y="4915583"/>
            <a:ext cx="319677" cy="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2"/>
          <p:cNvSpPr txBox="1"/>
          <p:nvPr/>
        </p:nvSpPr>
        <p:spPr>
          <a:xfrm>
            <a:off x="559600" y="2402017"/>
            <a:ext cx="1345647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/PRIME series</a:t>
            </a:r>
            <a:endParaRPr lang="en-US" altLang="zh-CN" sz="14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4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69129" y="191155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55" name="Picture 2" descr="IPC2124SS-ADF28(40)KM-F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1232424" y="138650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2" t="29902" r="15969" b="28431"/>
          <a:stretch/>
        </p:blipFill>
        <p:spPr>
          <a:xfrm>
            <a:off x="200170" y="1414752"/>
            <a:ext cx="979821" cy="435300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6" t="34464" r="35076" b="32244"/>
          <a:stretch/>
        </p:blipFill>
        <p:spPr>
          <a:xfrm>
            <a:off x="198227" y="1920343"/>
            <a:ext cx="1034197" cy="434537"/>
          </a:xfrm>
          <a:prstGeom prst="rect">
            <a:avLst/>
          </a:prstGeom>
        </p:spPr>
      </p:pic>
      <p:sp>
        <p:nvSpPr>
          <p:cNvPr id="58" name="TextBox 49"/>
          <p:cNvSpPr txBox="1"/>
          <p:nvPr/>
        </p:nvSpPr>
        <p:spPr>
          <a:xfrm>
            <a:off x="743483" y="5625905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188908" y="5071472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60" name="图片 59" descr="金属大酒杯- FR"/>
          <p:cNvPicPr>
            <a:picLocks noChangeAspect="1"/>
          </p:cNvPicPr>
          <p:nvPr/>
        </p:nvPicPr>
        <p:blipFill>
          <a:blip r:embed="rId15" cstate="print"/>
          <a:srcRect l="16018" t="22611" r="23392" b="23228"/>
          <a:stretch>
            <a:fillRect/>
          </a:stretch>
        </p:blipFill>
        <p:spPr>
          <a:xfrm>
            <a:off x="146464" y="5071471"/>
            <a:ext cx="1035482" cy="545804"/>
          </a:xfrm>
          <a:prstGeom prst="rect">
            <a:avLst/>
          </a:prstGeom>
        </p:spPr>
      </p:pic>
      <p:sp>
        <p:nvSpPr>
          <p:cNvPr id="61" name="TextBox 49"/>
          <p:cNvSpPr txBox="1"/>
          <p:nvPr/>
        </p:nvSpPr>
        <p:spPr>
          <a:xfrm>
            <a:off x="-136157" y="5640552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2" name="图片 61" descr="2020070801.3051"/>
          <p:cNvPicPr>
            <a:picLocks noChangeAspect="1"/>
          </p:cNvPicPr>
          <p:nvPr/>
        </p:nvPicPr>
        <p:blipFill>
          <a:blip r:embed="rId16" cstate="print"/>
          <a:srcRect l="27227" t="20493" r="24100" b="29956"/>
          <a:stretch>
            <a:fillRect/>
          </a:stretch>
        </p:blipFill>
        <p:spPr>
          <a:xfrm>
            <a:off x="1199161" y="4236078"/>
            <a:ext cx="1016621" cy="532340"/>
          </a:xfrm>
          <a:prstGeom prst="rect">
            <a:avLst/>
          </a:prstGeom>
        </p:spPr>
      </p:pic>
      <p:sp>
        <p:nvSpPr>
          <p:cNvPr id="63" name="TextBox 49"/>
          <p:cNvSpPr txBox="1"/>
          <p:nvPr/>
        </p:nvSpPr>
        <p:spPr>
          <a:xfrm>
            <a:off x="957212" y="475937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4" name="图片 63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6" t="32829" r="15585" b="28234"/>
          <a:stretch/>
        </p:blipFill>
        <p:spPr bwMode="auto">
          <a:xfrm>
            <a:off x="138201" y="4268185"/>
            <a:ext cx="1041790" cy="5118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5" name="矩形 64"/>
          <p:cNvSpPr/>
          <p:nvPr/>
        </p:nvSpPr>
        <p:spPr>
          <a:xfrm>
            <a:off x="200170" y="4791695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88496" y="94025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Bullet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513847" y="3651119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TR-UP06-C-IN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2714987" y="301127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9" name="TextBox 16"/>
          <p:cNvSpPr txBox="1"/>
          <p:nvPr/>
        </p:nvSpPr>
        <p:spPr>
          <a:xfrm>
            <a:off x="422247" y="1683982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IPC262EB-HDX10K-I0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551483" y="958202"/>
            <a:ext cx="13196" cy="24325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2601123" y="969757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8"/>
          <p:cNvSpPr txBox="1"/>
          <p:nvPr/>
        </p:nvSpPr>
        <p:spPr>
          <a:xfrm>
            <a:off x="2686111" y="616247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564679" y="3423658"/>
            <a:ext cx="217278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89382" y="3445791"/>
            <a:ext cx="3406068" cy="13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6"/>
          <p:cNvSpPr txBox="1"/>
          <p:nvPr/>
        </p:nvSpPr>
        <p:spPr>
          <a:xfrm>
            <a:off x="385670" y="2800999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2A2XSE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图片 4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56" t="29508" r="8137" b="24590"/>
          <a:stretch>
            <a:fillRect/>
          </a:stretch>
        </p:blipFill>
        <p:spPr bwMode="auto">
          <a:xfrm>
            <a:off x="1008611" y="2257176"/>
            <a:ext cx="1227538" cy="525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图片 4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822" y="2807567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3"/>
          <p:cNvSpPr txBox="1"/>
          <p:nvPr/>
        </p:nvSpPr>
        <p:spPr>
          <a:xfrm>
            <a:off x="6532396" y="3501886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114"/>
          <p:cNvSpPr txBox="1"/>
          <p:nvPr/>
        </p:nvSpPr>
        <p:spPr>
          <a:xfrm>
            <a:off x="6179629" y="3758436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pic>
        <p:nvPicPr>
          <p:cNvPr id="47" name="图片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85796" y="3095799"/>
            <a:ext cx="1804670" cy="890270"/>
          </a:xfrm>
          <a:prstGeom prst="rect">
            <a:avLst/>
          </a:prstGeom>
        </p:spPr>
      </p:pic>
      <p:pic>
        <p:nvPicPr>
          <p:cNvPr id="48" name="图片 4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298" y="1027335"/>
            <a:ext cx="1338683" cy="745892"/>
          </a:xfrm>
          <a:prstGeom prst="rect">
            <a:avLst/>
          </a:prstGeom>
        </p:spPr>
      </p:pic>
      <p:pic>
        <p:nvPicPr>
          <p:cNvPr id="49" name="图片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51305" y="1548504"/>
            <a:ext cx="1438910" cy="948055"/>
          </a:xfrm>
          <a:prstGeom prst="rect">
            <a:avLst/>
          </a:prstGeom>
        </p:spPr>
      </p:pic>
      <p:pic>
        <p:nvPicPr>
          <p:cNvPr id="50" name="图片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72415" y="549408"/>
            <a:ext cx="1275715" cy="953135"/>
          </a:xfrm>
          <a:prstGeom prst="rect">
            <a:avLst/>
          </a:prstGeom>
        </p:spPr>
      </p:pic>
      <p:cxnSp>
        <p:nvCxnSpPr>
          <p:cNvPr id="51" name="直接连接符 50"/>
          <p:cNvCxnSpPr/>
          <p:nvPr/>
        </p:nvCxnSpPr>
        <p:spPr>
          <a:xfrm flipV="1">
            <a:off x="2611189" y="2053060"/>
            <a:ext cx="1764497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48"/>
          <p:cNvSpPr txBox="1"/>
          <p:nvPr/>
        </p:nvSpPr>
        <p:spPr>
          <a:xfrm>
            <a:off x="2696177" y="1699550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83" t="27180" r="15915" b="21703"/>
          <a:stretch/>
        </p:blipFill>
        <p:spPr>
          <a:xfrm>
            <a:off x="777240" y="3346704"/>
            <a:ext cx="1536192" cy="804672"/>
          </a:xfrm>
          <a:prstGeom prst="rect">
            <a:avLst/>
          </a:prstGeom>
        </p:spPr>
      </p:pic>
      <p:sp>
        <p:nvSpPr>
          <p:cNvPr id="27" name="TextBox 16"/>
          <p:cNvSpPr txBox="1"/>
          <p:nvPr/>
        </p:nvSpPr>
        <p:spPr>
          <a:xfrm>
            <a:off x="350032" y="4204710"/>
            <a:ext cx="240026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TIC2621SR-F3-4F4AC-VD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6" descr="2MP定焦红外有线球-F"/>
          <p:cNvPicPr>
            <a:picLocks noChangeAspect="1"/>
          </p:cNvPicPr>
          <p:nvPr/>
        </p:nvPicPr>
        <p:blipFill>
          <a:blip r:embed="rId3" cstate="print"/>
          <a:srcRect l="27121" r="31623"/>
          <a:stretch>
            <a:fillRect/>
          </a:stretch>
        </p:blipFill>
        <p:spPr>
          <a:xfrm>
            <a:off x="1331611" y="1151483"/>
            <a:ext cx="598238" cy="1001428"/>
          </a:xfrm>
          <a:prstGeom prst="rect">
            <a:avLst/>
          </a:prstGeom>
        </p:spPr>
      </p:pic>
      <p:sp>
        <p:nvSpPr>
          <p:cNvPr id="17" name="TextBox 3"/>
          <p:cNvSpPr txBox="1"/>
          <p:nvPr/>
        </p:nvSpPr>
        <p:spPr>
          <a:xfrm>
            <a:off x="5306896" y="3958186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TR-UP06-B-IN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20" name="图片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0114" y="3439391"/>
            <a:ext cx="384043" cy="48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9"/>
          <p:cNvSpPr txBox="1"/>
          <p:nvPr/>
        </p:nvSpPr>
        <p:spPr>
          <a:xfrm>
            <a:off x="3561134" y="374813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09785" y="3003890"/>
            <a:ext cx="521201" cy="72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2"/>
          <p:cNvSpPr txBox="1"/>
          <p:nvPr/>
        </p:nvSpPr>
        <p:spPr>
          <a:xfrm>
            <a:off x="8950298" y="3754084"/>
            <a:ext cx="144016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TR-UP06-C-IN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564092" y="2967740"/>
            <a:ext cx="1462613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7322718" y="1663457"/>
            <a:ext cx="9878" cy="17176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 descr="13434554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15233" y="1970363"/>
            <a:ext cx="467360" cy="597747"/>
          </a:xfrm>
          <a:prstGeom prst="rect">
            <a:avLst/>
          </a:prstGeom>
        </p:spPr>
      </p:pic>
      <p:sp>
        <p:nvSpPr>
          <p:cNvPr id="27" name="TextBox 98"/>
          <p:cNvSpPr txBox="1"/>
          <p:nvPr/>
        </p:nvSpPr>
        <p:spPr>
          <a:xfrm>
            <a:off x="9170734" y="2610521"/>
            <a:ext cx="99928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7103837" y="1613945"/>
            <a:ext cx="2255573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9" name="TextBox 26"/>
          <p:cNvSpPr txBox="1"/>
          <p:nvPr/>
        </p:nvSpPr>
        <p:spPr>
          <a:xfrm>
            <a:off x="9208135" y="1745097"/>
            <a:ext cx="90170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332595" y="2298025"/>
            <a:ext cx="17873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7332595" y="3393023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14"/>
          <p:cNvSpPr txBox="1"/>
          <p:nvPr/>
        </p:nvSpPr>
        <p:spPr>
          <a:xfrm>
            <a:off x="7151413" y="3414930"/>
            <a:ext cx="237645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600" dirty="0"/>
              <a:t>Recommended side outlet for cable</a:t>
            </a: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4053332" y="1675964"/>
            <a:ext cx="9652" cy="36476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957689" y="1675378"/>
            <a:ext cx="2257421" cy="5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35601" y="1322453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4062982" y="4112593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6938903" y="1675378"/>
            <a:ext cx="3840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17598" y="1645649"/>
            <a:ext cx="128710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TR-JB07-D-IN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4540" y="1007863"/>
            <a:ext cx="623570" cy="636270"/>
          </a:xfrm>
          <a:prstGeom prst="rect">
            <a:avLst/>
          </a:prstGeom>
        </p:spPr>
      </p:pic>
      <p:pic>
        <p:nvPicPr>
          <p:cNvPr id="35" name="图片 7" descr="2MP变焦警戒有线球(POE)-F"/>
          <p:cNvPicPr>
            <a:picLocks noChangeAspect="1"/>
          </p:cNvPicPr>
          <p:nvPr/>
        </p:nvPicPr>
        <p:blipFill>
          <a:blip r:embed="rId8" cstate="print"/>
          <a:srcRect l="31574" t="8440" r="30966" b="8582"/>
          <a:stretch>
            <a:fillRect/>
          </a:stretch>
        </p:blipFill>
        <p:spPr>
          <a:xfrm>
            <a:off x="682626" y="1158382"/>
            <a:ext cx="644504" cy="985888"/>
          </a:xfrm>
          <a:prstGeom prst="rect">
            <a:avLst/>
          </a:prstGeom>
        </p:spPr>
      </p:pic>
      <p:sp>
        <p:nvSpPr>
          <p:cNvPr id="32" name="TextBox 39"/>
          <p:cNvSpPr txBox="1"/>
          <p:nvPr/>
        </p:nvSpPr>
        <p:spPr>
          <a:xfrm>
            <a:off x="504823" y="2241608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IPC672</a:t>
            </a:r>
            <a:r>
              <a:rPr lang="en-US" altLang="zh-CN" b="1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4053332" y="5317067"/>
            <a:ext cx="11521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9"/>
          <p:cNvSpPr txBox="1"/>
          <p:nvPr/>
        </p:nvSpPr>
        <p:spPr>
          <a:xfrm>
            <a:off x="3561133" y="4978518"/>
            <a:ext cx="225557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9" name="图片 38" descr="20210408-2H.35"/>
          <p:cNvPicPr>
            <a:picLocks noChangeAspect="1"/>
          </p:cNvPicPr>
          <p:nvPr/>
        </p:nvPicPr>
        <p:blipFill>
          <a:blip r:embed="rId9" cstate="print"/>
          <a:srcRect l="16979" t="17884" r="35694" b="24345"/>
          <a:stretch>
            <a:fillRect/>
          </a:stretch>
        </p:blipFill>
        <p:spPr>
          <a:xfrm>
            <a:off x="5697659" y="4744236"/>
            <a:ext cx="706290" cy="705317"/>
          </a:xfrm>
          <a:prstGeom prst="rect">
            <a:avLst/>
          </a:prstGeom>
        </p:spPr>
      </p:pic>
      <p:sp>
        <p:nvSpPr>
          <p:cNvPr id="40" name="TextBox 3"/>
          <p:cNvSpPr txBox="1"/>
          <p:nvPr/>
        </p:nvSpPr>
        <p:spPr>
          <a:xfrm>
            <a:off x="5263086" y="5449553"/>
            <a:ext cx="157543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TR-CM06-A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41" name="图片 40" descr="2MP变焦红外无线球-F"/>
          <p:cNvPicPr>
            <a:picLocks noChangeAspect="1"/>
          </p:cNvPicPr>
          <p:nvPr/>
        </p:nvPicPr>
        <p:blipFill>
          <a:blip r:embed="rId10" cstate="print"/>
          <a:srcRect l="34293" r="29152"/>
          <a:stretch>
            <a:fillRect/>
          </a:stretch>
        </p:blipFill>
        <p:spPr>
          <a:xfrm>
            <a:off x="2023192" y="952479"/>
            <a:ext cx="676996" cy="1282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386" y="2634672"/>
            <a:ext cx="1585817" cy="1203201"/>
          </a:xfrm>
          <a:prstGeom prst="rect">
            <a:avLst/>
          </a:prstGeom>
        </p:spPr>
      </p:pic>
      <p:pic>
        <p:nvPicPr>
          <p:cNvPr id="43" name="图片 42" descr="2MP变焦红外有线球(POE)-F"/>
          <p:cNvPicPr>
            <a:picLocks noChangeAspect="1"/>
          </p:cNvPicPr>
          <p:nvPr/>
        </p:nvPicPr>
        <p:blipFill>
          <a:blip r:embed="rId12" cstate="print"/>
          <a:srcRect l="28995" r="32388"/>
          <a:stretch>
            <a:fillRect/>
          </a:stretch>
        </p:blipFill>
        <p:spPr>
          <a:xfrm>
            <a:off x="1347101" y="2708278"/>
            <a:ext cx="582747" cy="1041770"/>
          </a:xfrm>
          <a:prstGeom prst="rect">
            <a:avLst/>
          </a:prstGeom>
        </p:spPr>
      </p:pic>
      <p:pic>
        <p:nvPicPr>
          <p:cNvPr id="44" name="图片 43" descr="2MP变焦红外无线球-F"/>
          <p:cNvPicPr>
            <a:picLocks noChangeAspect="1"/>
          </p:cNvPicPr>
          <p:nvPr/>
        </p:nvPicPr>
        <p:blipFill>
          <a:blip r:embed="rId13" cstate="print"/>
          <a:srcRect l="34293" r="29152"/>
          <a:stretch>
            <a:fillRect/>
          </a:stretch>
        </p:blipFill>
        <p:spPr>
          <a:xfrm>
            <a:off x="2018666" y="2506150"/>
            <a:ext cx="681522" cy="12908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" name="TextBox 39"/>
          <p:cNvSpPr txBox="1"/>
          <p:nvPr/>
        </p:nvSpPr>
        <p:spPr>
          <a:xfrm>
            <a:off x="394450" y="389429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IPC6312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52" name="图片 51" descr="2MP变焦警戒有线球(POE)-F"/>
          <p:cNvPicPr/>
          <p:nvPr/>
        </p:nvPicPr>
        <p:blipFill>
          <a:blip r:embed="rId14" cstate="print"/>
          <a:srcRect l="31574" t="8440" r="30966" b="8582"/>
          <a:stretch>
            <a:fillRect/>
          </a:stretch>
        </p:blipFill>
        <p:spPr>
          <a:xfrm>
            <a:off x="1285160" y="4360961"/>
            <a:ext cx="629285" cy="962660"/>
          </a:xfrm>
          <a:prstGeom prst="rect">
            <a:avLst/>
          </a:prstGeom>
        </p:spPr>
      </p:pic>
      <p:sp>
        <p:nvSpPr>
          <p:cNvPr id="54" name="TextBox 39"/>
          <p:cNvSpPr txBox="1"/>
          <p:nvPr/>
        </p:nvSpPr>
        <p:spPr>
          <a:xfrm>
            <a:off x="497604" y="5323621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IPC675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7323070" y="5203048"/>
            <a:ext cx="1787343" cy="242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10345" y="4360961"/>
            <a:ext cx="1604645" cy="1355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788975" y="1320435"/>
            <a:ext cx="52033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0616" y="1185213"/>
            <a:ext cx="572711" cy="3007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24620" y="149843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193" y="2686104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243" y="2401765"/>
            <a:ext cx="66892" cy="331867"/>
          </a:xfrm>
          <a:prstGeom prst="rect">
            <a:avLst/>
          </a:prstGeom>
          <a:noFill/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843" y="1660059"/>
            <a:ext cx="91156" cy="5517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0617" y="2165612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2933" y="3440413"/>
            <a:ext cx="148665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669" y="2939549"/>
            <a:ext cx="353259" cy="58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5908609" y="1876740"/>
            <a:ext cx="0" cy="670533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43936" y="435039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3964" y="3941098"/>
            <a:ext cx="580948" cy="39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40756" y="3772984"/>
            <a:ext cx="44599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68281" y="4902023"/>
            <a:ext cx="590947" cy="5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5573587" y="1876740"/>
            <a:ext cx="33502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165281" y="2547272"/>
            <a:ext cx="743329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80278" y="1318007"/>
            <a:ext cx="208132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rot="10800000" flipH="1" flipV="1">
            <a:off x="2270979" y="1307400"/>
            <a:ext cx="9298" cy="4787436"/>
          </a:xfrm>
          <a:prstGeom prst="line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630" y="3479851"/>
            <a:ext cx="1448968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IPC62xx Series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IPC63xx 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IPC66xx Series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44004" y="2970670"/>
            <a:ext cx="2304320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366" y="1698115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3933" y="3868235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82248" y="5012610"/>
            <a:ext cx="17462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57959" y="5090925"/>
            <a:ext cx="174629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7137" y="2286578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8779" y="1642169"/>
            <a:ext cx="215477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43936" y="5468720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280277" y="5373652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rot="16200000" flipH="1">
            <a:off x="7179857" y="4767829"/>
            <a:ext cx="1238257" cy="105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708757" y="4820742"/>
            <a:ext cx="647609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04007" y="501124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042266" y="4820741"/>
            <a:ext cx="762005" cy="211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792128" y="5378464"/>
            <a:ext cx="4050773" cy="1378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 flipH="1" flipV="1">
            <a:off x="5090685" y="4773116"/>
            <a:ext cx="1237200" cy="1059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485219" y="4298248"/>
            <a:ext cx="2042923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9284" y="5433594"/>
            <a:ext cx="2117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50789" y="387294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(Shorter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280277" y="4170827"/>
            <a:ext cx="148665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908609" y="1997025"/>
            <a:ext cx="193265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101431" y="1816602"/>
            <a:ext cx="572711" cy="300705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7607289" y="2177453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280278" y="3259984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4696878" y="4140205"/>
            <a:ext cx="4146023" cy="736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280277" y="1936880"/>
            <a:ext cx="28246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280278" y="2607411"/>
            <a:ext cx="216495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2354610" y="1137587"/>
            <a:ext cx="8406523" cy="261512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TextBox 114"/>
          <p:cNvSpPr txBox="1"/>
          <p:nvPr/>
        </p:nvSpPr>
        <p:spPr>
          <a:xfrm>
            <a:off x="9052076" y="1161079"/>
            <a:ext cx="1828800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pPr algn="ctr"/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52" name="TextBox 62"/>
          <p:cNvSpPr txBox="1"/>
          <p:nvPr/>
        </p:nvSpPr>
        <p:spPr>
          <a:xfrm>
            <a:off x="2310511" y="1058473"/>
            <a:ext cx="206645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5359" y="5697388"/>
            <a:ext cx="652479" cy="648789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843702" y="5810037"/>
            <a:ext cx="2359808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2261432" y="6107293"/>
            <a:ext cx="17725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0"/>
          <p:cNvSpPr txBox="1"/>
          <p:nvPr/>
        </p:nvSpPr>
        <p:spPr>
          <a:xfrm>
            <a:off x="3797949" y="6284716"/>
            <a:ext cx="15609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114" y="1225277"/>
            <a:ext cx="687343" cy="7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4971" y="2723238"/>
            <a:ext cx="455573" cy="63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图片 59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6375511" y="4249237"/>
            <a:ext cx="655016" cy="81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图片 6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1938" y="2748107"/>
            <a:ext cx="445996" cy="617864"/>
          </a:xfrm>
          <a:prstGeom prst="rect">
            <a:avLst/>
          </a:prstGeom>
        </p:spPr>
      </p:pic>
      <p:pic>
        <p:nvPicPr>
          <p:cNvPr id="62" name="图片 61" descr="\\Info-server\产品资料库\09-01-产品图片库\IDG\12月渲染需求\6寸球\标准球\IPC6222E_X33UP_F_1712.pn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06" t="12291" r="32810" b="16021"/>
          <a:stretch>
            <a:fillRect/>
          </a:stretch>
        </p:blipFill>
        <p:spPr bwMode="auto">
          <a:xfrm>
            <a:off x="363590" y="1976324"/>
            <a:ext cx="482804" cy="661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图片 6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44971" y="1976324"/>
            <a:ext cx="404789" cy="661552"/>
          </a:xfrm>
          <a:prstGeom prst="rect">
            <a:avLst/>
          </a:prstGeom>
        </p:spPr>
      </p:pic>
      <p:pic>
        <p:nvPicPr>
          <p:cNvPr id="64" name="图片 63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910257" y="4872120"/>
            <a:ext cx="813350" cy="6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938" y="1311795"/>
            <a:ext cx="443415" cy="60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66216" y="1301265"/>
            <a:ext cx="1043305" cy="200152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840201" y="4813163"/>
            <a:ext cx="1270000" cy="129413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938980" y="3629396"/>
            <a:ext cx="1008313" cy="1191345"/>
          </a:xfrm>
          <a:prstGeom prst="rect">
            <a:avLst/>
          </a:prstGeom>
        </p:spPr>
      </p:pic>
      <p:cxnSp>
        <p:nvCxnSpPr>
          <p:cNvPr id="70" name="直接连接符 69"/>
          <p:cNvCxnSpPr/>
          <p:nvPr/>
        </p:nvCxnSpPr>
        <p:spPr>
          <a:xfrm flipV="1">
            <a:off x="9917598" y="4147569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V="1">
            <a:off x="9917598" y="5382145"/>
            <a:ext cx="843535" cy="64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20"/>
          <p:cNvSpPr txBox="1"/>
          <p:nvPr/>
        </p:nvSpPr>
        <p:spPr>
          <a:xfrm>
            <a:off x="94708" y="5052523"/>
            <a:ext cx="1615550" cy="34842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IPC6424SR-X25-VF</a:t>
            </a:r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48" y="4140205"/>
            <a:ext cx="1954241" cy="1098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645387" y="1368596"/>
            <a:ext cx="52783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3706" y="3882500"/>
            <a:ext cx="452429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0186" y="5006212"/>
            <a:ext cx="599468" cy="5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6181339" y="4215047"/>
            <a:ext cx="0" cy="116044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181339" y="421504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73219" y="5225097"/>
            <a:ext cx="13689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994600" y="4372391"/>
            <a:ext cx="715813" cy="255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173219" y="1368052"/>
            <a:ext cx="0" cy="475309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40552" y="5471284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8768" y="46543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TR-JB12-IN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598828" y="4372387"/>
            <a:ext cx="582511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824054" y="5225097"/>
            <a:ext cx="135728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994600" y="4372387"/>
            <a:ext cx="0" cy="54498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 descr="\\info-server\产品资料库\09-01-产品图片库\01-国内\01-摄像机\HIC6821-HX22IR\png\HIC6821-HX22IR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5" t="12043" r="16963" b="11290"/>
          <a:stretch>
            <a:fillRect/>
          </a:stretch>
        </p:blipFill>
        <p:spPr bwMode="auto">
          <a:xfrm>
            <a:off x="615191" y="1320109"/>
            <a:ext cx="515102" cy="90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69806" y="4956703"/>
            <a:ext cx="17714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(Longer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2550" y="3915760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17954" y="5102009"/>
            <a:ext cx="177148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Corner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9982" y="4401580"/>
            <a:ext cx="225047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7684" y="5532827"/>
            <a:ext cx="214903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Steel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TR-UC08-A-IN</a:t>
            </a:r>
          </a:p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Al Alloy </a:t>
            </a:r>
            <a:r>
              <a:rPr lang="zh-CN" alt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：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TR-UC08-B-IN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6181339" y="5375487"/>
            <a:ext cx="120647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510768" y="1181875"/>
            <a:ext cx="580969" cy="307729"/>
          </a:xfrm>
          <a:prstGeom prst="rect">
            <a:avLst/>
          </a:prstGeom>
          <a:noFill/>
        </p:spPr>
      </p:pic>
      <p:sp>
        <p:nvSpPr>
          <p:cNvPr id="26" name="TextBox 50"/>
          <p:cNvSpPr txBox="1"/>
          <p:nvPr/>
        </p:nvSpPr>
        <p:spPr>
          <a:xfrm>
            <a:off x="4058339" y="1551150"/>
            <a:ext cx="1583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65"/>
          <p:cNvSpPr txBox="1"/>
          <p:nvPr/>
        </p:nvSpPr>
        <p:spPr>
          <a:xfrm>
            <a:off x="4056892" y="276655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14716" y="2475580"/>
            <a:ext cx="67857" cy="339619"/>
          </a:xfrm>
          <a:prstGeom prst="rect">
            <a:avLst/>
          </a:prstGeom>
          <a:noFill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75283" y="1716551"/>
            <a:ext cx="92471" cy="564597"/>
          </a:xfrm>
          <a:prstGeom prst="rect">
            <a:avLst/>
          </a:prstGeom>
          <a:noFill/>
        </p:spPr>
      </p:pic>
      <p:sp>
        <p:nvSpPr>
          <p:cNvPr id="30" name="TextBox 68"/>
          <p:cNvSpPr txBox="1"/>
          <p:nvPr/>
        </p:nvSpPr>
        <p:spPr>
          <a:xfrm>
            <a:off x="4510768" y="22339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1" name="TextBox 89"/>
          <p:cNvSpPr txBox="1"/>
          <p:nvPr/>
        </p:nvSpPr>
        <p:spPr>
          <a:xfrm>
            <a:off x="4147928" y="3538484"/>
            <a:ext cx="1508096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TR-CE45-IN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4432" y="3054399"/>
            <a:ext cx="358353" cy="5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直接连接符 32"/>
          <p:cNvCxnSpPr/>
          <p:nvPr/>
        </p:nvCxnSpPr>
        <p:spPr>
          <a:xfrm flipV="1">
            <a:off x="5868053" y="1938291"/>
            <a:ext cx="0" cy="686195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528200" y="1938291"/>
            <a:ext cx="33985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114005" y="2624485"/>
            <a:ext cx="754048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187402" y="1366509"/>
            <a:ext cx="21113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1"/>
          <p:cNvSpPr txBox="1"/>
          <p:nvPr/>
        </p:nvSpPr>
        <p:spPr>
          <a:xfrm>
            <a:off x="2111998" y="3065518"/>
            <a:ext cx="2337549" cy="76943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</a:p>
          <a:p>
            <a:pPr algn="ctr"/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8" name="TextBox 62"/>
          <p:cNvSpPr txBox="1"/>
          <p:nvPr/>
        </p:nvSpPr>
        <p:spPr>
          <a:xfrm>
            <a:off x="5842550" y="1771182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9" name="TextBox 105"/>
          <p:cNvSpPr txBox="1"/>
          <p:nvPr/>
        </p:nvSpPr>
        <p:spPr>
          <a:xfrm>
            <a:off x="2197733" y="1741453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5868054" y="2061387"/>
            <a:ext cx="19605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092497" y="1876750"/>
            <a:ext cx="580969" cy="307729"/>
          </a:xfrm>
          <a:prstGeom prst="rect">
            <a:avLst/>
          </a:prstGeom>
          <a:noFill/>
        </p:spPr>
      </p:pic>
      <p:sp>
        <p:nvSpPr>
          <p:cNvPr id="42" name="TextBox 82"/>
          <p:cNvSpPr txBox="1"/>
          <p:nvPr/>
        </p:nvSpPr>
        <p:spPr>
          <a:xfrm>
            <a:off x="7591230" y="2246027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TR-UF45-A-IN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2187402" y="3353844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187402" y="1999837"/>
            <a:ext cx="286538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2187402" y="2686028"/>
            <a:ext cx="219617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2262805" y="1116746"/>
            <a:ext cx="8434787" cy="268479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114"/>
          <p:cNvSpPr txBox="1"/>
          <p:nvPr/>
        </p:nvSpPr>
        <p:spPr>
          <a:xfrm>
            <a:off x="8924279" y="1122447"/>
            <a:ext cx="1911018" cy="14157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 is for 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</a:t>
            </a:r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.</a:t>
            </a:r>
          </a:p>
          <a:p>
            <a:endParaRPr lang="en-US" altLang="zh-CN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 should take care of waterproof.</a:t>
            </a:r>
          </a:p>
        </p:txBody>
      </p:sp>
      <p:sp>
        <p:nvSpPr>
          <p:cNvPr id="48" name="TextBox 62"/>
          <p:cNvSpPr txBox="1"/>
          <p:nvPr/>
        </p:nvSpPr>
        <p:spPr>
          <a:xfrm>
            <a:off x="2176596" y="1062483"/>
            <a:ext cx="209624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adaptor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(support side cabling)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79285" y="5701666"/>
            <a:ext cx="661888" cy="663943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1841661" y="5842866"/>
            <a:ext cx="2393836" cy="55399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(Swan neck bracket)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179779" y="6121144"/>
            <a:ext cx="17980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80"/>
          <p:cNvSpPr txBox="1"/>
          <p:nvPr/>
        </p:nvSpPr>
        <p:spPr>
          <a:xfrm>
            <a:off x="3738454" y="6302709"/>
            <a:ext cx="158350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8334" y="2304968"/>
            <a:ext cx="206418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IPC68xx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 /TIC6831ER-F50-4X38P</a:t>
            </a:r>
          </a:p>
        </p:txBody>
      </p:sp>
      <p:pic>
        <p:nvPicPr>
          <p:cNvPr id="54" name="图片 53" descr="http://sgcdn.uniview.com/res/201511/10/20151110_1605273_1-B_788193_140445_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r="26902"/>
          <a:stretch>
            <a:fillRect/>
          </a:stretch>
        </p:blipFill>
        <p:spPr bwMode="auto">
          <a:xfrm>
            <a:off x="4736982" y="3882501"/>
            <a:ext cx="754580" cy="83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图片 54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3727213" y="4953987"/>
            <a:ext cx="763708" cy="6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26"/>
          <p:cNvSpPr txBox="1"/>
          <p:nvPr/>
        </p:nvSpPr>
        <p:spPr>
          <a:xfrm>
            <a:off x="2052411" y="2368940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98429" y="1365906"/>
            <a:ext cx="1023620" cy="191516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3" cstate="print"/>
          <a:srcRect r="15747"/>
          <a:stretch>
            <a:fillRect/>
          </a:stretch>
        </p:blipFill>
        <p:spPr>
          <a:xfrm>
            <a:off x="10756044" y="4960309"/>
            <a:ext cx="1146810" cy="1184275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35339" y="3774764"/>
            <a:ext cx="1174115" cy="1185545"/>
          </a:xfrm>
          <a:prstGeom prst="rect">
            <a:avLst/>
          </a:prstGeom>
        </p:spPr>
      </p:pic>
      <p:cxnSp>
        <p:nvCxnSpPr>
          <p:cNvPr id="60" name="直接连接符 59"/>
          <p:cNvCxnSpPr/>
          <p:nvPr/>
        </p:nvCxnSpPr>
        <p:spPr>
          <a:xfrm>
            <a:off x="8672638" y="5404050"/>
            <a:ext cx="1841646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8507099" y="4241610"/>
            <a:ext cx="2007185" cy="2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22" t="6039" r="25013" b="12458"/>
          <a:stretch>
            <a:fillRect/>
          </a:stretch>
        </p:blipFill>
        <p:spPr>
          <a:xfrm flipH="1">
            <a:off x="-118923" y="1153791"/>
            <a:ext cx="885649" cy="1117162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06" t="13046" r="28721" b="16358"/>
          <a:stretch>
            <a:fillRect/>
          </a:stretch>
        </p:blipFill>
        <p:spPr>
          <a:xfrm>
            <a:off x="1079869" y="1244687"/>
            <a:ext cx="727492" cy="993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2542964" y="1019900"/>
            <a:ext cx="10022" cy="234585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684661" y="2747660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542964" y="1019900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487097" y="793472"/>
            <a:ext cx="1645312" cy="866709"/>
            <a:chOff x="6084168" y="2420888"/>
            <a:chExt cx="1512168" cy="893274"/>
          </a:xfrm>
        </p:grpSpPr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72200" y="2420888"/>
              <a:ext cx="900570" cy="57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084168" y="299695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TR-FM200-IN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2542964" y="3376459"/>
            <a:ext cx="102996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465919" y="3183168"/>
            <a:ext cx="1645312" cy="657108"/>
            <a:chOff x="3851920" y="3717032"/>
            <a:chExt cx="1512168" cy="677250"/>
          </a:xfrm>
        </p:grpSpPr>
        <p:sp>
          <p:nvSpPr>
            <p:cNvPr id="11" name="TextBox 10"/>
            <p:cNvSpPr txBox="1"/>
            <p:nvPr/>
          </p:nvSpPr>
          <p:spPr>
            <a:xfrm>
              <a:off x="3851920" y="4077072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TR-UF45-H-IN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2" name="图片 1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960" y="3717032"/>
              <a:ext cx="720079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组合 12"/>
          <p:cNvGrpSpPr/>
          <p:nvPr/>
        </p:nvGrpSpPr>
        <p:grpSpPr>
          <a:xfrm>
            <a:off x="9764148" y="5215160"/>
            <a:ext cx="1566964" cy="982399"/>
            <a:chOff x="7236296" y="3717032"/>
            <a:chExt cx="1512168" cy="965282"/>
          </a:xfrm>
        </p:grpSpPr>
        <p:sp>
          <p:nvSpPr>
            <p:cNvPr id="14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5" name="图片 1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8075495" y="1024685"/>
            <a:ext cx="1645312" cy="896416"/>
            <a:chOff x="7380312" y="5085184"/>
            <a:chExt cx="1512168" cy="1003725"/>
          </a:xfrm>
        </p:grpSpPr>
        <p:sp>
          <p:nvSpPr>
            <p:cNvPr id="17" name="TextBox 16"/>
            <p:cNvSpPr txBox="1"/>
            <p:nvPr/>
          </p:nvSpPr>
          <p:spPr>
            <a:xfrm>
              <a:off x="7380312" y="5744289"/>
              <a:ext cx="1512168" cy="34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40352" y="5085184"/>
              <a:ext cx="761826" cy="690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9" name="直接连接符 18"/>
          <p:cNvCxnSpPr/>
          <p:nvPr/>
        </p:nvCxnSpPr>
        <p:spPr>
          <a:xfrm>
            <a:off x="5289534" y="1967533"/>
            <a:ext cx="10591" cy="423910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277843" y="4333551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88107" y="699488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0404" y="405275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68357" y="1622020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7983" y="3086292"/>
            <a:ext cx="201640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Adaptor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102976"/>
            <a:ext cx="2145759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IPC6222EI Series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4903904" y="3365755"/>
            <a:ext cx="36447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6994662" y="1289023"/>
            <a:ext cx="11579" cy="21639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289534" y="1967533"/>
            <a:ext cx="1705016" cy="498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994550" y="1288299"/>
            <a:ext cx="129292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6994663" y="224606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0"/>
          <p:cNvSpPr txBox="1"/>
          <p:nvPr/>
        </p:nvSpPr>
        <p:spPr>
          <a:xfrm>
            <a:off x="8036105" y="257240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6803456" y="1973364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Longer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53"/>
          <p:cNvSpPr txBox="1"/>
          <p:nvPr/>
        </p:nvSpPr>
        <p:spPr>
          <a:xfrm>
            <a:off x="6827805" y="1295872"/>
            <a:ext cx="175482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Shorter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81467" y="2988902"/>
            <a:ext cx="687723" cy="753705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754270" y="3145695"/>
            <a:ext cx="1957997" cy="33855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Swan neck bracket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80"/>
          <p:cNvSpPr txBox="1"/>
          <p:nvPr/>
        </p:nvSpPr>
        <p:spPr>
          <a:xfrm>
            <a:off x="8036105" y="3679040"/>
            <a:ext cx="1802437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\\info-server\产品资料库\09-01-产品图片库\02-海外\01- Network Camera\UNV\4. PTZ dome camera\IPC622XXI indoor series\png\IPC64X  indoor_F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96" t="8488" r="28414" b="9936"/>
          <a:stretch>
            <a:fillRect/>
          </a:stretch>
        </p:blipFill>
        <p:spPr bwMode="auto">
          <a:xfrm>
            <a:off x="801609" y="2387626"/>
            <a:ext cx="629812" cy="6840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直接连接符 38"/>
          <p:cNvCxnSpPr/>
          <p:nvPr/>
        </p:nvCxnSpPr>
        <p:spPr>
          <a:xfrm>
            <a:off x="6988535" y="3452957"/>
            <a:ext cx="131447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 descr="http://sgcdn.uniview.com/res/201511/10/20151110_1605287_1-B_788242_140445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1" t="5000" r="11081" b="4167"/>
          <a:stretch>
            <a:fillRect/>
          </a:stretch>
        </p:blipFill>
        <p:spPr>
          <a:xfrm>
            <a:off x="8440950" y="1883154"/>
            <a:ext cx="969052" cy="7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直接连接符 41"/>
          <p:cNvCxnSpPr/>
          <p:nvPr/>
        </p:nvCxnSpPr>
        <p:spPr>
          <a:xfrm>
            <a:off x="5289534" y="5208078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6949786" y="3820554"/>
            <a:ext cx="1566964" cy="936576"/>
            <a:chOff x="7236296" y="3717032"/>
            <a:chExt cx="1512168" cy="965282"/>
          </a:xfrm>
        </p:grpSpPr>
        <p:sp>
          <p:nvSpPr>
            <p:cNvPr id="45" name="TextBox 13"/>
            <p:cNvSpPr txBox="1"/>
            <p:nvPr/>
          </p:nvSpPr>
          <p:spPr>
            <a:xfrm>
              <a:off x="7236296" y="4365104"/>
              <a:ext cx="1512168" cy="317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TR-CE45-IN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6" name="图片 4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84276" y="3717032"/>
              <a:ext cx="359321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" name="组合 57"/>
          <p:cNvGrpSpPr/>
          <p:nvPr/>
        </p:nvGrpSpPr>
        <p:grpSpPr>
          <a:xfrm>
            <a:off x="6982859" y="4708228"/>
            <a:ext cx="1512168" cy="1315889"/>
            <a:chOff x="6444208" y="2564904"/>
            <a:chExt cx="1512168" cy="1315889"/>
          </a:xfrm>
        </p:grpSpPr>
        <p:pic>
          <p:nvPicPr>
            <p:cNvPr id="59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101532" y="2564904"/>
              <a:ext cx="134764" cy="1008112"/>
            </a:xfrm>
            <a:prstGeom prst="rect">
              <a:avLst/>
            </a:prstGeom>
            <a:noFill/>
          </p:spPr>
        </p:pic>
        <p:sp>
          <p:nvSpPr>
            <p:cNvPr id="60" name="TextBox 62"/>
            <p:cNvSpPr txBox="1"/>
            <p:nvPr/>
          </p:nvSpPr>
          <p:spPr>
            <a:xfrm>
              <a:off x="6444208" y="3573016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40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r>
                <a:rPr lang="en-US" altLang="zh-CN" dirty="0"/>
                <a:t>TR-SE45-A-IN</a:t>
              </a:r>
              <a:endParaRPr lang="zh-CN" altLang="en-US" dirty="0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949786" y="5939152"/>
            <a:ext cx="1512168" cy="893922"/>
            <a:chOff x="7643948" y="2957254"/>
            <a:chExt cx="1512168" cy="893922"/>
          </a:xfrm>
        </p:grpSpPr>
        <p:pic>
          <p:nvPicPr>
            <p:cNvPr id="64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314704" y="2957254"/>
              <a:ext cx="144016" cy="543754"/>
            </a:xfrm>
            <a:prstGeom prst="rect">
              <a:avLst/>
            </a:prstGeom>
            <a:noFill/>
          </p:spPr>
        </p:pic>
        <p:sp>
          <p:nvSpPr>
            <p:cNvPr id="67" name="TextBox 62"/>
            <p:cNvSpPr txBox="1"/>
            <p:nvPr/>
          </p:nvSpPr>
          <p:spPr>
            <a:xfrm>
              <a:off x="7643948" y="3543399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TR-SE45-IN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>
            <a:off x="5289534" y="6206640"/>
            <a:ext cx="17050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105"/>
          <p:cNvSpPr txBox="1"/>
          <p:nvPr/>
        </p:nvSpPr>
        <p:spPr>
          <a:xfrm>
            <a:off x="5183639" y="4876605"/>
            <a:ext cx="2185841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(500mm)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73" name="TextBox 26"/>
          <p:cNvSpPr txBox="1"/>
          <p:nvPr/>
        </p:nvSpPr>
        <p:spPr>
          <a:xfrm>
            <a:off x="5074891" y="5858143"/>
            <a:ext cx="244273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 mount (200mm)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4" name="直接连接符 73"/>
          <p:cNvCxnSpPr/>
          <p:nvPr/>
        </p:nvCxnSpPr>
        <p:spPr>
          <a:xfrm flipV="1">
            <a:off x="8741526" y="5367647"/>
            <a:ext cx="0" cy="68619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279194" y="5366000"/>
            <a:ext cx="462332" cy="1647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8279194" y="6053842"/>
            <a:ext cx="462332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>
            <a:off x="8741526" y="5710744"/>
            <a:ext cx="1343959" cy="377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21"/>
          <p:cNvSpPr txBox="1"/>
          <p:nvPr/>
        </p:nvSpPr>
        <p:spPr>
          <a:xfrm>
            <a:off x="8111806" y="4976829"/>
            <a:ext cx="2445604" cy="33855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Indoor pendent 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1" name="图片 60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45623" y="687010"/>
            <a:ext cx="1370940" cy="66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图片 61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878537" y="1649799"/>
            <a:ext cx="789428" cy="9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图片 65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32684" y="4647834"/>
            <a:ext cx="753982" cy="173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直接连接符 67"/>
          <p:cNvCxnSpPr/>
          <p:nvPr/>
        </p:nvCxnSpPr>
        <p:spPr>
          <a:xfrm>
            <a:off x="10745623" y="5710744"/>
            <a:ext cx="32686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264132" y="961438"/>
            <a:ext cx="4938271" cy="892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9360179" y="1883154"/>
            <a:ext cx="830556" cy="452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661" y="2877856"/>
            <a:ext cx="1087120" cy="6610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92411" y="3742091"/>
            <a:ext cx="1762126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IPC8542ER5-DUG/P</a:t>
            </a:r>
          </a:p>
        </p:txBody>
      </p:sp>
      <p:cxnSp>
        <p:nvCxnSpPr>
          <p:cNvPr id="42" name="直接连接符 41"/>
          <p:cNvCxnSpPr/>
          <p:nvPr/>
        </p:nvCxnSpPr>
        <p:spPr>
          <a:xfrm>
            <a:off x="1650463" y="3538917"/>
            <a:ext cx="85830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508891" y="1188756"/>
            <a:ext cx="3175" cy="45605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2508766" y="2579679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754517" y="2241129"/>
            <a:ext cx="242164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Pendent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53" name="图片 152" descr="\\Info-server\国内支撑平台\前端IPC\渲染图\配件\支架\TR-CM06-C-IN 四目吊装支架\TR-CM06-C-IN 四目吊装支架-R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7" t="8342" r="28402" b="29242"/>
          <a:stretch>
            <a:fillRect/>
          </a:stretch>
        </p:blipFill>
        <p:spPr>
          <a:xfrm>
            <a:off x="5019163" y="2241287"/>
            <a:ext cx="819150" cy="87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文本框 43"/>
          <p:cNvSpPr txBox="1"/>
          <p:nvPr/>
        </p:nvSpPr>
        <p:spPr>
          <a:xfrm>
            <a:off x="4717538" y="3116317"/>
            <a:ext cx="13017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TR-CM06-C-IN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2510710" y="4240127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2888938" y="3861154"/>
            <a:ext cx="167005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2D Bracket Mount</a:t>
            </a:r>
          </a:p>
        </p:txBody>
      </p:sp>
      <p:pic>
        <p:nvPicPr>
          <p:cNvPr id="154" name="图片 153" descr="\\Info-server\国内支撑平台\前端IPC\渲染图\配件\支架\TR-UV06-C-IN 四目二维支架\TR-UV06-C-IN 四目二维支架-R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66" t="24933" r="37193" b="45040"/>
          <a:stretch>
            <a:fillRect/>
          </a:stretch>
        </p:blipFill>
        <p:spPr>
          <a:xfrm>
            <a:off x="5042381" y="3904909"/>
            <a:ext cx="91884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文本框 46"/>
          <p:cNvSpPr txBox="1"/>
          <p:nvPr/>
        </p:nvSpPr>
        <p:spPr>
          <a:xfrm>
            <a:off x="4734566" y="4741837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TR-UV06-C-IN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2512298" y="5749204"/>
            <a:ext cx="260302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3066420" y="5413411"/>
            <a:ext cx="122982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</p:txBody>
      </p:sp>
      <p:pic>
        <p:nvPicPr>
          <p:cNvPr id="164" name="图片 163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734566" y="524577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文本框 49"/>
          <p:cNvSpPr txBox="1"/>
          <p:nvPr/>
        </p:nvSpPr>
        <p:spPr>
          <a:xfrm>
            <a:off x="4720596" y="6068096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51" name="直接连接符 50"/>
          <p:cNvCxnSpPr/>
          <p:nvPr/>
        </p:nvCxnSpPr>
        <p:spPr>
          <a:xfrm>
            <a:off x="6039088" y="574920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040675" y="4239492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6216656" y="5413411"/>
            <a:ext cx="183768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 Adapter</a:t>
            </a:r>
          </a:p>
        </p:txBody>
      </p:sp>
      <p:pic>
        <p:nvPicPr>
          <p:cNvPr id="165" name="图片 164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8498211" y="5326416"/>
            <a:ext cx="72009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文本框 53"/>
          <p:cNvSpPr txBox="1"/>
          <p:nvPr/>
        </p:nvSpPr>
        <p:spPr>
          <a:xfrm>
            <a:off x="8281676" y="6068096"/>
            <a:ext cx="132270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TR-UP06-B-IN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589083" y="3897349"/>
            <a:ext cx="124940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</a:p>
        </p:txBody>
      </p:sp>
      <p:pic>
        <p:nvPicPr>
          <p:cNvPr id="166" name="图片 165"/>
          <p:cNvPicPr/>
          <p:nvPr/>
        </p:nvPicPr>
        <p:blipFill>
          <a:blip r:embed="rId7" cstate="print"/>
          <a:srcRect/>
          <a:stretch>
            <a:fillRect/>
          </a:stretch>
        </p:blipFill>
        <p:spPr>
          <a:xfrm rot="5400000">
            <a:off x="8226113" y="3707802"/>
            <a:ext cx="904240" cy="79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文本框 55"/>
          <p:cNvSpPr txBox="1"/>
          <p:nvPr/>
        </p:nvSpPr>
        <p:spPr>
          <a:xfrm>
            <a:off x="8150548" y="4750154"/>
            <a:ext cx="11442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</a:p>
        </p:txBody>
      </p:sp>
      <p:sp>
        <p:nvSpPr>
          <p:cNvPr id="26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Indoor PTZ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图片 26" descr="\\Info-server\国内支撑平台\前端IPC\渲染图\配件\支架\四目壁装支架\四目壁装支架-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7" t="13417" r="19735" b="21384"/>
          <a:stretch>
            <a:fillRect/>
          </a:stretch>
        </p:blipFill>
        <p:spPr>
          <a:xfrm>
            <a:off x="4560272" y="771031"/>
            <a:ext cx="1043305" cy="82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4528060" y="1472144"/>
            <a:ext cx="129667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TR-WE45-D-IN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512483" y="120474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07857" y="941225"/>
            <a:ext cx="640080" cy="5073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1" name="直接连接符 30"/>
          <p:cNvCxnSpPr/>
          <p:nvPr/>
        </p:nvCxnSpPr>
        <p:spPr>
          <a:xfrm>
            <a:off x="5689517" y="1236446"/>
            <a:ext cx="117766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677606" y="1461685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TR-JB07-D-IN</a:t>
            </a:r>
          </a:p>
        </p:txBody>
      </p:sp>
      <p:sp>
        <p:nvSpPr>
          <p:cNvPr id="33" name="矩形 32"/>
          <p:cNvSpPr/>
          <p:nvPr/>
        </p:nvSpPr>
        <p:spPr>
          <a:xfrm>
            <a:off x="5687915" y="800943"/>
            <a:ext cx="110607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820485" y="972138"/>
            <a:ext cx="114326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(Optional)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0956" y="1451149"/>
            <a:ext cx="1071570" cy="1455143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201010" y="3691570"/>
            <a:ext cx="1143007" cy="81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054740" y="5145116"/>
            <a:ext cx="1333499" cy="10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50956" y="709263"/>
            <a:ext cx="1243116" cy="895774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V="1">
            <a:off x="5596231" y="2580409"/>
            <a:ext cx="4449274" cy="302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9293866" y="4205777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303101" y="5749203"/>
            <a:ext cx="7516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706366" y="1287629"/>
            <a:ext cx="233913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Box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99866" y="1204705"/>
            <a:ext cx="0" cy="411305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84671" y="1201438"/>
            <a:ext cx="329672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15"/>
          <p:cNvGrpSpPr/>
          <p:nvPr/>
        </p:nvGrpSpPr>
        <p:grpSpPr>
          <a:xfrm>
            <a:off x="4875494" y="1465575"/>
            <a:ext cx="1610853" cy="931421"/>
            <a:chOff x="6887287" y="4797152"/>
            <a:chExt cx="2110853" cy="1182989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8344" y="4797152"/>
              <a:ext cx="562285" cy="792088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6887287" y="5589236"/>
              <a:ext cx="2110853" cy="390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TR-UM06-A-IN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58" name="直接连接符 57"/>
          <p:cNvCxnSpPr/>
          <p:nvPr/>
        </p:nvCxnSpPr>
        <p:spPr>
          <a:xfrm>
            <a:off x="3015964" y="1773628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0005" y="2044480"/>
            <a:ext cx="20812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IPC54X/IPC56X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29873" y="1254995"/>
            <a:ext cx="198967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installation: </a:t>
            </a:r>
          </a:p>
          <a:p>
            <a:r>
              <a:rPr lang="en-US" altLang="zh-CN" sz="1400" dirty="0"/>
              <a:t>Pendent  mount</a:t>
            </a:r>
            <a:endParaRPr lang="zh-CN" altLang="en-US" sz="1400" dirty="0"/>
          </a:p>
        </p:txBody>
      </p:sp>
      <p:cxnSp>
        <p:nvCxnSpPr>
          <p:cNvPr id="69" name="直接连接符 68"/>
          <p:cNvCxnSpPr/>
          <p:nvPr/>
        </p:nvCxnSpPr>
        <p:spPr>
          <a:xfrm>
            <a:off x="2999867" y="1204700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207454" y="894731"/>
            <a:ext cx="18368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Indoor Wall mount</a:t>
            </a:r>
            <a:endParaRPr lang="zh-CN" altLang="en-US" sz="1400" dirty="0"/>
          </a:p>
        </p:txBody>
      </p:sp>
      <p:grpSp>
        <p:nvGrpSpPr>
          <p:cNvPr id="71" name="组合 49"/>
          <p:cNvGrpSpPr/>
          <p:nvPr/>
        </p:nvGrpSpPr>
        <p:grpSpPr>
          <a:xfrm>
            <a:off x="4888342" y="922387"/>
            <a:ext cx="1465412" cy="593091"/>
            <a:chOff x="4031935" y="178768"/>
            <a:chExt cx="1600223" cy="688945"/>
          </a:xfrm>
        </p:grpSpPr>
        <p:pic>
          <p:nvPicPr>
            <p:cNvPr id="7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3988" y="178768"/>
              <a:ext cx="576064" cy="310826"/>
            </a:xfrm>
            <a:prstGeom prst="rect">
              <a:avLst/>
            </a:prstGeom>
            <a:noFill/>
          </p:spPr>
        </p:pic>
        <p:sp>
          <p:nvSpPr>
            <p:cNvPr id="73" name="TextBox 72"/>
            <p:cNvSpPr txBox="1"/>
            <p:nvPr/>
          </p:nvSpPr>
          <p:spPr>
            <a:xfrm>
              <a:off x="4031935" y="510194"/>
              <a:ext cx="1600223" cy="357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TR-WM06-C-IN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21" t="33320" r="16991" b="28721"/>
          <a:stretch>
            <a:fillRect/>
          </a:stretch>
        </p:blipFill>
        <p:spPr>
          <a:xfrm>
            <a:off x="1340167" y="1059369"/>
            <a:ext cx="935438" cy="439808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07" t="33904" r="17184" b="29597"/>
          <a:stretch>
            <a:fillRect/>
          </a:stretch>
        </p:blipFill>
        <p:spPr>
          <a:xfrm>
            <a:off x="1368633" y="1563425"/>
            <a:ext cx="918168" cy="420406"/>
          </a:xfrm>
          <a:prstGeom prst="rect">
            <a:avLst/>
          </a:prstGeom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158765" y="1419785"/>
            <a:ext cx="660538" cy="72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1606" y="800515"/>
            <a:ext cx="930996" cy="581872"/>
          </a:xfrm>
          <a:prstGeom prst="rect">
            <a:avLst/>
          </a:prstGeom>
        </p:spPr>
      </p:pic>
      <p:cxnSp>
        <p:nvCxnSpPr>
          <p:cNvPr id="90" name="直接连接符 89"/>
          <p:cNvCxnSpPr/>
          <p:nvPr/>
        </p:nvCxnSpPr>
        <p:spPr>
          <a:xfrm>
            <a:off x="6367802" y="1201438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6425096" y="1757646"/>
            <a:ext cx="36647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9"/>
          <p:cNvCxnSpPr/>
          <p:nvPr/>
        </p:nvCxnSpPr>
        <p:spPr>
          <a:xfrm>
            <a:off x="2990198" y="5317763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>
            <a:off x="3001179" y="4410094"/>
            <a:ext cx="211013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连接符 101"/>
          <p:cNvCxnSpPr/>
          <p:nvPr/>
        </p:nvCxnSpPr>
        <p:spPr>
          <a:xfrm>
            <a:off x="2985390" y="3389287"/>
            <a:ext cx="229083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组合 102"/>
          <p:cNvGrpSpPr/>
          <p:nvPr/>
        </p:nvGrpSpPr>
        <p:grpSpPr>
          <a:xfrm>
            <a:off x="5215659" y="3098109"/>
            <a:ext cx="1224136" cy="649903"/>
            <a:chOff x="6096000" y="4149080"/>
            <a:chExt cx="1224136" cy="649903"/>
          </a:xfrm>
        </p:grpSpPr>
        <p:sp>
          <p:nvSpPr>
            <p:cNvPr id="104" name="TextBox 39"/>
            <p:cNvSpPr txBox="1"/>
            <p:nvPr/>
          </p:nvSpPr>
          <p:spPr>
            <a:xfrm>
              <a:off x="6096000" y="4491206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HS-217S-B-NB</a:t>
              </a:r>
            </a:p>
          </p:txBody>
        </p:sp>
        <p:pic>
          <p:nvPicPr>
            <p:cNvPr id="105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6" name="组合 105"/>
          <p:cNvGrpSpPr/>
          <p:nvPr/>
        </p:nvGrpSpPr>
        <p:grpSpPr>
          <a:xfrm>
            <a:off x="4957011" y="4137403"/>
            <a:ext cx="1411605" cy="624716"/>
            <a:chOff x="6017416" y="4149080"/>
            <a:chExt cx="1302720" cy="674564"/>
          </a:xfrm>
        </p:grpSpPr>
        <p:sp>
          <p:nvSpPr>
            <p:cNvPr id="107" name="TextBox 39"/>
            <p:cNvSpPr txBox="1"/>
            <p:nvPr/>
          </p:nvSpPr>
          <p:spPr>
            <a:xfrm>
              <a:off x="6017416" y="4491308"/>
              <a:ext cx="1302720" cy="332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HS-217SHB-B-NB</a:t>
              </a:r>
            </a:p>
          </p:txBody>
        </p:sp>
        <p:pic>
          <p:nvPicPr>
            <p:cNvPr id="108" name="Picture 1"/>
            <p:cNvPicPr>
              <a:picLocks noChangeAspect="1" noChangeArrowheads="1"/>
            </p:cNvPicPr>
            <p:nvPr/>
          </p:nvPicPr>
          <p:blipFill>
            <a:blip r:embed="rId9" cstate="print">
              <a:lum contrast="20000"/>
            </a:blip>
            <a:srcRect/>
            <a:stretch>
              <a:fillRect/>
            </a:stretch>
          </p:blipFill>
          <p:spPr>
            <a:xfrm>
              <a:off x="6168008" y="4149080"/>
              <a:ext cx="1080135" cy="41910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</p:grpSp>
      <p:grpSp>
        <p:nvGrpSpPr>
          <p:cNvPr id="109" name="组合 108"/>
          <p:cNvGrpSpPr/>
          <p:nvPr/>
        </p:nvGrpSpPr>
        <p:grpSpPr>
          <a:xfrm>
            <a:off x="4933530" y="5063414"/>
            <a:ext cx="1644192" cy="875010"/>
            <a:chOff x="6049905" y="5373216"/>
            <a:chExt cx="1623207" cy="963270"/>
          </a:xfrm>
        </p:grpSpPr>
        <p:pic>
          <p:nvPicPr>
            <p:cNvPr id="110" name="Picture 4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>
            <a:xfrm>
              <a:off x="6240016" y="5373216"/>
              <a:ext cx="1049655" cy="387350"/>
            </a:xfrm>
            <a:prstGeom prst="rect">
              <a:avLst/>
            </a:prstGeom>
            <a:noFill/>
            <a:ln w="1">
              <a:noFill/>
              <a:miter lim="800000"/>
              <a:headEnd/>
              <a:tailEnd type="none" w="med" len="med"/>
            </a:ln>
            <a:effectLst/>
          </p:spPr>
        </p:pic>
        <p:sp>
          <p:nvSpPr>
            <p:cNvPr id="111" name="TextBox 92"/>
            <p:cNvSpPr txBox="1"/>
            <p:nvPr/>
          </p:nvSpPr>
          <p:spPr>
            <a:xfrm>
              <a:off x="6049905" y="5760490"/>
              <a:ext cx="1623207" cy="57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HS-217SHB-IR-B-NB</a:t>
              </a:r>
            </a:p>
          </p:txBody>
        </p:sp>
      </p:grpSp>
      <p:cxnSp>
        <p:nvCxnSpPr>
          <p:cNvPr id="112" name="直接连接符 111"/>
          <p:cNvCxnSpPr/>
          <p:nvPr/>
        </p:nvCxnSpPr>
        <p:spPr>
          <a:xfrm>
            <a:off x="6937960" y="3405690"/>
            <a:ext cx="0" cy="194797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/>
          <p:nvPr/>
        </p:nvCxnSpPr>
        <p:spPr>
          <a:xfrm>
            <a:off x="6486347" y="3384282"/>
            <a:ext cx="462843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>
            <a:off x="6486347" y="4453949"/>
            <a:ext cx="44461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21"/>
          <p:cNvSpPr txBox="1"/>
          <p:nvPr/>
        </p:nvSpPr>
        <p:spPr>
          <a:xfrm>
            <a:off x="7006434" y="35519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TR-WM06-I-IN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7265833" y="3095701"/>
            <a:ext cx="991653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7" name="直接连接符 116"/>
          <p:cNvCxnSpPr/>
          <p:nvPr/>
        </p:nvCxnSpPr>
        <p:spPr>
          <a:xfrm>
            <a:off x="6930962" y="3381425"/>
            <a:ext cx="263767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图片 117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7815" y="4902846"/>
            <a:ext cx="678111" cy="5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88"/>
          <p:cNvSpPr txBox="1"/>
          <p:nvPr/>
        </p:nvSpPr>
        <p:spPr>
          <a:xfrm>
            <a:off x="6717768" y="5415204"/>
            <a:ext cx="183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TR-UV06-A-IN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Horizontal 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>
            <a:off x="8325178" y="5281863"/>
            <a:ext cx="33244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1" name="图片 12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829786" y="4825793"/>
            <a:ext cx="674545" cy="67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TextBox 81"/>
          <p:cNvSpPr txBox="1"/>
          <p:nvPr/>
        </p:nvSpPr>
        <p:spPr>
          <a:xfrm>
            <a:off x="8236355" y="5553126"/>
            <a:ext cx="245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TR-UP06-IN </a:t>
            </a:r>
            <a:r>
              <a:rPr lang="en-US" altLang="zh-CN" sz="1400" dirty="0">
                <a:sym typeface="+mn-ea"/>
              </a:rPr>
              <a:t>Pole mount</a:t>
            </a:r>
            <a:endParaRPr lang="zh-CN" altLang="en-US" sz="1400" dirty="0"/>
          </a:p>
        </p:txBody>
      </p:sp>
      <p:sp>
        <p:nvSpPr>
          <p:cNvPr id="123" name="矩形 122"/>
          <p:cNvSpPr/>
          <p:nvPr/>
        </p:nvSpPr>
        <p:spPr>
          <a:xfrm>
            <a:off x="3268671" y="2911488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(-20 ℃~60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3108754" y="3888504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5" name="矩形 124"/>
          <p:cNvSpPr/>
          <p:nvPr/>
        </p:nvSpPr>
        <p:spPr>
          <a:xfrm>
            <a:off x="3093009" y="4758643"/>
            <a:ext cx="190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Outdoor installation</a:t>
            </a:r>
            <a:b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(-40 ℃~70 ℃) 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9990393" y="2525211"/>
            <a:ext cx="1947792" cy="1426758"/>
            <a:chOff x="7485046" y="961763"/>
            <a:chExt cx="1947792" cy="1426758"/>
          </a:xfrm>
        </p:grpSpPr>
        <p:pic>
          <p:nvPicPr>
            <p:cNvPr id="127" name="Picture 1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8379790" y="1771392"/>
              <a:ext cx="1000132" cy="36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8" name="Picture 2" descr="H:\配件工作文件夹\201812产品渲染需求\HS-217S-B\HS-217S-B-FR_1812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183069">
              <a:off x="7485046" y="961763"/>
              <a:ext cx="1947792" cy="1426758"/>
            </a:xfrm>
            <a:prstGeom prst="rect">
              <a:avLst/>
            </a:prstGeom>
            <a:noFill/>
          </p:spPr>
        </p:pic>
      </p:grpSp>
      <p:cxnSp>
        <p:nvCxnSpPr>
          <p:cNvPr id="129" name="直接连接符 128"/>
          <p:cNvCxnSpPr/>
          <p:nvPr/>
        </p:nvCxnSpPr>
        <p:spPr>
          <a:xfrm>
            <a:off x="8368012" y="3394125"/>
            <a:ext cx="1860318" cy="11565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253671" y="4694810"/>
            <a:ext cx="1115978" cy="8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1" name="直接连接符 130"/>
          <p:cNvCxnSpPr/>
          <p:nvPr/>
        </p:nvCxnSpPr>
        <p:spPr>
          <a:xfrm>
            <a:off x="9690714" y="5273890"/>
            <a:ext cx="3303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6512418" y="5342264"/>
            <a:ext cx="73041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51114" y="3604638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71194" y="2498298"/>
            <a:ext cx="0" cy="229473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71194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544039" y="2801505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TR-WE45-E-IN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1184203" y="1852416"/>
            <a:ext cx="226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Omniview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Network Camera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+ 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PTZ dome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12230124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Omniview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Network Camera + PTZ dome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1616539" y="2530713"/>
            <a:ext cx="1190466" cy="201717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3155" y="1737880"/>
            <a:ext cx="1391973" cy="10876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613" t="13439" r="35038" b="20966"/>
          <a:stretch>
            <a:fillRect/>
          </a:stretch>
        </p:blipFill>
        <p:spPr>
          <a:xfrm>
            <a:off x="7757908" y="1315907"/>
            <a:ext cx="1190466" cy="20171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55" t="10500" r="40994" b="21251"/>
          <a:stretch>
            <a:fillRect/>
          </a:stretch>
        </p:blipFill>
        <p:spPr>
          <a:xfrm>
            <a:off x="7749816" y="3835947"/>
            <a:ext cx="1173256" cy="184159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3671194" y="478223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814224" y="5120292"/>
            <a:ext cx="1351913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KIT-TR4-1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885720" y="4793029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9"/>
          <p:cNvSpPr txBox="1"/>
          <p:nvPr/>
        </p:nvSpPr>
        <p:spPr>
          <a:xfrm>
            <a:off x="4135055" y="4474461"/>
            <a:ext cx="121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3830" y="4029255"/>
            <a:ext cx="1251796" cy="1198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40564" y="3104707"/>
            <a:ext cx="72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694860" y="2498298"/>
            <a:ext cx="0" cy="1296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694860" y="2498298"/>
            <a:ext cx="191053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694860" y="3787179"/>
            <a:ext cx="4014072" cy="885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HB-01Y-B"/>
          <p:cNvPicPr/>
          <p:nvPr/>
        </p:nvPicPr>
        <p:blipFill>
          <a:blip r:embed="rId3" cstate="print"/>
          <a:srcRect b="6272"/>
          <a:stretch>
            <a:fillRect/>
          </a:stretch>
        </p:blipFill>
        <p:spPr>
          <a:xfrm>
            <a:off x="5713961" y="2163295"/>
            <a:ext cx="1077644" cy="6301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60730" y="2677058"/>
            <a:ext cx="1023037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2115C08G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844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/>
          <p:nvPr/>
        </p:nvSpPr>
        <p:spPr>
          <a:xfrm>
            <a:off x="4200355" y="217060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3" name="TextBox 20"/>
          <p:cNvSpPr txBox="1"/>
          <p:nvPr/>
        </p:nvSpPr>
        <p:spPr>
          <a:xfrm>
            <a:off x="4668904" y="3483973"/>
            <a:ext cx="2393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Pedestal installation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6956" y="3169040"/>
            <a:ext cx="966495" cy="1288660"/>
          </a:xfrm>
          <a:prstGeom prst="rect">
            <a:avLst/>
          </a:prstGeom>
        </p:spPr>
      </p:pic>
      <p:sp>
        <p:nvSpPr>
          <p:cNvPr id="15" name="TextBox 20"/>
          <p:cNvSpPr txBox="1"/>
          <p:nvPr/>
        </p:nvSpPr>
        <p:spPr>
          <a:xfrm>
            <a:off x="5059936" y="3787179"/>
            <a:ext cx="1457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No accessory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>
            <a:off x="7082121" y="4454441"/>
            <a:ext cx="2756164" cy="612929"/>
          </a:xfrm>
          <a:prstGeom prst="round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It is necessary to ensure that the mounting base is firm enough</a:t>
            </a:r>
            <a:endParaRPr lang="zh-CN" altLang="en-US" sz="14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39"/>
          <p:cNvSpPr txBox="1"/>
          <p:nvPr/>
        </p:nvSpPr>
        <p:spPr>
          <a:xfrm>
            <a:off x="639264" y="1985942"/>
            <a:ext cx="226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IPC76xx</a:t>
            </a:r>
            <a:r>
              <a:rPr lang="en-US" altLang="zh-CN" b="1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sp>
        <p:nvSpPr>
          <p:cNvPr id="19" name="标题 1"/>
          <p:cNvSpPr txBox="1"/>
          <p:nvPr/>
        </p:nvSpPr>
        <p:spPr>
          <a:xfrm>
            <a:off x="172231" y="106954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Positioning system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4932" y="1650620"/>
            <a:ext cx="1343698" cy="1454087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>
          <a:xfrm>
            <a:off x="9240836" y="2498298"/>
            <a:ext cx="86409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54" t="22097" r="28717" b="5991"/>
          <a:stretch>
            <a:fillRect/>
          </a:stretch>
        </p:blipFill>
        <p:spPr>
          <a:xfrm>
            <a:off x="601133" y="2573867"/>
            <a:ext cx="1092200" cy="1312334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033" y="2306807"/>
            <a:ext cx="2443733" cy="157939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387" y="1832922"/>
            <a:ext cx="1320020" cy="1330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210" y="2801751"/>
            <a:ext cx="8355382" cy="761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585075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965" y="1526540"/>
            <a:ext cx="2540" cy="38106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5214010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328035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656897" y="4664804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951460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240" y="1526541"/>
            <a:ext cx="22803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4004037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650079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619143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14206" y="4357109"/>
            <a:ext cx="1446683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In-ceiling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1006" y="4989121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221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871" y="4841818"/>
            <a:ext cx="139394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TR-FM152-A-IN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5055" y="5384324"/>
            <a:ext cx="1979265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TR-SM04-IN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6555" y="170579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TR-JB04-C-IN</a:t>
            </a: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929" y="3199161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8913" y="3881788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50" y="3607425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3656897" y="2655681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551597" y="3604248"/>
            <a:ext cx="6319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图片 4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45041" y="1189766"/>
            <a:ext cx="473125" cy="495432"/>
          </a:xfrm>
          <a:prstGeom prst="rect">
            <a:avLst/>
          </a:prstGeom>
        </p:spPr>
      </p:pic>
      <p:sp>
        <p:nvSpPr>
          <p:cNvPr id="42" name="TextBox 98"/>
          <p:cNvSpPr txBox="1"/>
          <p:nvPr/>
        </p:nvSpPr>
        <p:spPr>
          <a:xfrm>
            <a:off x="8268913" y="1683853"/>
            <a:ext cx="1075968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3" name="TextBox 142"/>
          <p:cNvSpPr txBox="1"/>
          <p:nvPr/>
        </p:nvSpPr>
        <p:spPr>
          <a:xfrm>
            <a:off x="7938909" y="636052"/>
            <a:ext cx="168517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8782118" y="1313826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cxnSp>
        <p:nvCxnSpPr>
          <p:cNvPr id="45" name="直接连接符 44"/>
          <p:cNvCxnSpPr/>
          <p:nvPr/>
        </p:nvCxnSpPr>
        <p:spPr>
          <a:xfrm>
            <a:off x="7551597" y="1705795"/>
            <a:ext cx="0" cy="18984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V="1">
            <a:off x="6738742" y="2551843"/>
            <a:ext cx="807995" cy="2256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6354591" y="1526541"/>
            <a:ext cx="186501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81"/>
          <p:cNvSpPr txBox="1"/>
          <p:nvPr/>
        </p:nvSpPr>
        <p:spPr>
          <a:xfrm>
            <a:off x="4984554" y="2860610"/>
            <a:ext cx="180367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TR-JB07/WM04-B-IN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6" cstate="print"/>
          <a:srcRect l="7767" t="16771" r="22332" b="16147"/>
          <a:stretch>
            <a:fillRect/>
          </a:stretch>
        </p:blipFill>
        <p:spPr bwMode="auto">
          <a:xfrm>
            <a:off x="5347316" y="2318310"/>
            <a:ext cx="905835" cy="41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接连接符 54"/>
          <p:cNvCxnSpPr/>
          <p:nvPr/>
        </p:nvCxnSpPr>
        <p:spPr>
          <a:xfrm>
            <a:off x="7543674" y="1708298"/>
            <a:ext cx="675932" cy="346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3931981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7" cstate="print"/>
          <a:srcRect l="23380" t="17778" r="31876" b="18730"/>
          <a:stretch>
            <a:fillRect/>
          </a:stretch>
        </p:blipFill>
        <p:spPr bwMode="auto">
          <a:xfrm>
            <a:off x="2195876" y="1079788"/>
            <a:ext cx="732913" cy="57258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3445317" y="2119253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1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7877" y="1213397"/>
            <a:ext cx="800098" cy="509322"/>
          </a:xfrm>
          <a:prstGeom prst="rect">
            <a:avLst/>
          </a:prstGeom>
          <a:noFill/>
        </p:spPr>
      </p:pic>
      <p:pic>
        <p:nvPicPr>
          <p:cNvPr id="53" name="Picture 4" descr="C:\Users\x04016\Desktop\配件指导\配件产品高清图\TR-FM152-A-IN\TR-FM152-A-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2908" y="4312602"/>
            <a:ext cx="883070" cy="446723"/>
          </a:xfrm>
          <a:prstGeom prst="rect">
            <a:avLst/>
          </a:prstGeom>
          <a:noFill/>
        </p:spPr>
      </p:pic>
      <p:pic>
        <p:nvPicPr>
          <p:cNvPr id="54" name="Picture 5" descr="C:\Users\x04016\Desktop\配件指导\配件产品高清图\TR-SM04-IN\TR-SM04-IN.png"/>
          <p:cNvPicPr>
            <a:picLocks noChangeAspect="1" noChangeArrowheads="1"/>
          </p:cNvPicPr>
          <p:nvPr/>
        </p:nvPicPr>
        <p:blipFill>
          <a:blip r:embed="rId10" cstate="print"/>
          <a:srcRect l="28667" t="39831" r="28667" b="37506"/>
          <a:stretch>
            <a:fillRect/>
          </a:stretch>
        </p:blipFill>
        <p:spPr bwMode="auto">
          <a:xfrm>
            <a:off x="5477877" y="5191191"/>
            <a:ext cx="937842" cy="274319"/>
          </a:xfrm>
          <a:prstGeom prst="rect">
            <a:avLst/>
          </a:prstGeom>
          <a:noFill/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366800" y="1094423"/>
            <a:ext cx="1183005" cy="864235"/>
          </a:xfrm>
          <a:prstGeom prst="rect">
            <a:avLst/>
          </a:prstGeom>
        </p:spPr>
      </p:pic>
      <p:cxnSp>
        <p:nvCxnSpPr>
          <p:cNvPr id="59" name="直接连接符 58"/>
          <p:cNvCxnSpPr/>
          <p:nvPr/>
        </p:nvCxnSpPr>
        <p:spPr>
          <a:xfrm>
            <a:off x="9827020" y="1559862"/>
            <a:ext cx="485380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图片 59"/>
          <p:cNvPicPr>
            <a:picLocks noChangeAspect="1"/>
          </p:cNvPicPr>
          <p:nvPr/>
        </p:nvPicPr>
        <p:blipFill>
          <a:blip r:embed="rId12"/>
          <a:srcRect r="17291"/>
          <a:stretch>
            <a:fillRect/>
          </a:stretch>
        </p:blipFill>
        <p:spPr>
          <a:xfrm>
            <a:off x="10238212" y="4887977"/>
            <a:ext cx="1487805" cy="953135"/>
          </a:xfrm>
          <a:prstGeom prst="rect">
            <a:avLst/>
          </a:prstGeom>
        </p:spPr>
      </p:pic>
      <p:cxnSp>
        <p:nvCxnSpPr>
          <p:cNvPr id="61" name="直接连接符 60"/>
          <p:cNvCxnSpPr/>
          <p:nvPr/>
        </p:nvCxnSpPr>
        <p:spPr>
          <a:xfrm>
            <a:off x="9483313" y="3704395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40574" y="2923494"/>
            <a:ext cx="1040765" cy="1099185"/>
          </a:xfrm>
          <a:prstGeom prst="rect">
            <a:avLst/>
          </a:prstGeom>
        </p:spPr>
      </p:pic>
      <p:cxnSp>
        <p:nvCxnSpPr>
          <p:cNvPr id="63" name="直接连接符 62"/>
          <p:cNvCxnSpPr/>
          <p:nvPr/>
        </p:nvCxnSpPr>
        <p:spPr>
          <a:xfrm>
            <a:off x="6754718" y="4691620"/>
            <a:ext cx="3557682" cy="4039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754718" y="5290922"/>
            <a:ext cx="3557682" cy="3677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323195" y="4085590"/>
            <a:ext cx="1513205" cy="881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345826" y="1083658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638195" y="1044399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473083" y="1044400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1029296" y="109623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Dome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746150" y="4163781"/>
            <a:ext cx="167446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745865" y="1323975"/>
            <a:ext cx="10160" cy="41027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82602" y="5500337"/>
            <a:ext cx="1540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TR-UM06-E-IN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3757792" y="5425231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27312" y="151005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7410" y="958568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1406" y="5058090"/>
            <a:ext cx="181468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Tilted mounting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3479" y="1452852"/>
            <a:ext cx="146763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TR-JB03-G-IN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6030507" y="3810400"/>
            <a:ext cx="766996" cy="397395"/>
          </a:xfrm>
          <a:prstGeom prst="rect">
            <a:avLst/>
          </a:prstGeom>
          <a:noFill/>
        </p:spPr>
      </p:pic>
      <p:cxnSp>
        <p:nvCxnSpPr>
          <p:cNvPr id="17" name="直接连接符 16"/>
          <p:cNvCxnSpPr/>
          <p:nvPr/>
        </p:nvCxnSpPr>
        <p:spPr>
          <a:xfrm>
            <a:off x="3752578" y="2828973"/>
            <a:ext cx="1621528" cy="1268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21442" y="4262562"/>
            <a:ext cx="143411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TR-WM03-D-IN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75122" y="3829870"/>
            <a:ext cx="21259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752578" y="1335588"/>
            <a:ext cx="167553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7950" y="3925207"/>
            <a:ext cx="419324" cy="49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8028279" y="4360503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3909" y="3810400"/>
            <a:ext cx="1814681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6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1" name="图片 30" descr="1343455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68794" y="1167699"/>
            <a:ext cx="376007" cy="40653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081926" y="1585388"/>
            <a:ext cx="115865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425812" y="2848423"/>
            <a:ext cx="308975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25869" y="625049"/>
            <a:ext cx="1814681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7152634" y="4155480"/>
            <a:ext cx="92929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734786" y="1469899"/>
            <a:ext cx="0" cy="24281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152634" y="1298772"/>
            <a:ext cx="82452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719382" y="1470556"/>
            <a:ext cx="2577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7734786" y="3887624"/>
            <a:ext cx="2423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109001" y="1337732"/>
            <a:ext cx="630727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723" y="5024057"/>
            <a:ext cx="836933" cy="4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TextBox 53"/>
          <p:cNvSpPr txBox="1"/>
          <p:nvPr/>
        </p:nvSpPr>
        <p:spPr>
          <a:xfrm>
            <a:off x="8634223" y="1195433"/>
            <a:ext cx="129116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Optional</a:t>
            </a:r>
            <a:endParaRPr lang="zh-CN" altLang="en-US" sz="1400" dirty="0"/>
          </a:p>
        </p:txBody>
      </p:sp>
      <p:sp>
        <p:nvSpPr>
          <p:cNvPr id="89" name="TextBox 81"/>
          <p:cNvSpPr txBox="1"/>
          <p:nvPr/>
        </p:nvSpPr>
        <p:spPr>
          <a:xfrm>
            <a:off x="5539206" y="2823759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>
                <a:solidFill>
                  <a:srgbClr val="C00000"/>
                </a:solidFill>
              </a:rPr>
              <a:t>TR-JB07/WM03-G-IN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pic>
        <p:nvPicPr>
          <p:cNvPr id="100" name="图片 99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5736641" y="2382646"/>
            <a:ext cx="933361" cy="42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40213" y="928721"/>
            <a:ext cx="720587" cy="6000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583771" y="2540566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72274" y="232240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3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67779" y="987655"/>
            <a:ext cx="800098" cy="509322"/>
          </a:xfrm>
          <a:prstGeom prst="rect">
            <a:avLst/>
          </a:prstGeom>
          <a:noFill/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0982" y="2908062"/>
            <a:ext cx="788670" cy="49657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73982" y="1013856"/>
            <a:ext cx="1433830" cy="936625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06198" y="2004378"/>
            <a:ext cx="1454785" cy="126365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3217">
            <a:off x="10002571" y="3166662"/>
            <a:ext cx="1976120" cy="1441450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47217">
            <a:off x="10320300" y="4866149"/>
            <a:ext cx="1544955" cy="809625"/>
          </a:xfrm>
          <a:prstGeom prst="rect">
            <a:avLst/>
          </a:prstGeom>
        </p:spPr>
      </p:pic>
      <p:cxnSp>
        <p:nvCxnSpPr>
          <p:cNvPr id="54" name="直接连接符 53"/>
          <p:cNvCxnSpPr/>
          <p:nvPr/>
        </p:nvCxnSpPr>
        <p:spPr>
          <a:xfrm>
            <a:off x="9564582" y="1528796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269182" y="2876402"/>
            <a:ext cx="1937651" cy="255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9039648" y="4170681"/>
            <a:ext cx="1178918" cy="9047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7583382" y="5425407"/>
            <a:ext cx="26234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1887309" y="3464355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26" name="图片 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2121535" y="413067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10"/>
          <p:cNvSpPr txBox="1"/>
          <p:nvPr/>
        </p:nvSpPr>
        <p:spPr>
          <a:xfrm>
            <a:off x="1609532" y="482284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32529" y="95856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10438" y="151251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2" name="Picture 2" descr="IPC3615SE-ADF40KM-WL-I0-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717752" y="4110446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10"/>
          <p:cNvSpPr txBox="1"/>
          <p:nvPr/>
        </p:nvSpPr>
        <p:spPr>
          <a:xfrm>
            <a:off x="274401" y="481902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5" name="图片 64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072593" y="2004378"/>
            <a:ext cx="810615" cy="51739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209857" y="4614802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916555" y="18669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0"/>
          <p:cNvSpPr txBox="1"/>
          <p:nvPr/>
        </p:nvSpPr>
        <p:spPr>
          <a:xfrm>
            <a:off x="1597467" y="1966617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2010368" y="1385286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602684" y="1415133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180593" y="1969075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series</a:t>
            </a:r>
            <a:endParaRPr lang="zh-CN" altLang="en-US" sz="1200" dirty="0">
              <a:solidFill>
                <a:srgbClr val="FF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1210448" y="5172424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IPC323X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8" name="Picture 2" descr="\\info-server\产品资料库\09-01-产品图片库\02-海外\01- Network Camera\UNV\3. fixed dome camera\IPC323X series\UNV\UNV\渲染图\IPC3238SR3-DVZ(3).png"/>
          <p:cNvPicPr>
            <a:picLocks noChangeAspect="1" noChangeArrowheads="1"/>
          </p:cNvPicPr>
          <p:nvPr/>
        </p:nvPicPr>
        <p:blipFill>
          <a:blip r:embed="rId5" cstate="print"/>
          <a:srcRect l="23380" t="17778" r="31876" b="18730"/>
          <a:stretch>
            <a:fillRect/>
          </a:stretch>
        </p:blipFill>
        <p:spPr bwMode="auto">
          <a:xfrm>
            <a:off x="1852976" y="4602133"/>
            <a:ext cx="732913" cy="572588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06" t="38227" r="29308" b="14814"/>
          <a:stretch>
            <a:fillRect/>
          </a:stretch>
        </p:blipFill>
        <p:spPr>
          <a:xfrm>
            <a:off x="1002926" y="4606003"/>
            <a:ext cx="729833" cy="553994"/>
          </a:xfrm>
          <a:prstGeom prst="rect">
            <a:avLst/>
          </a:prstGeom>
        </p:spPr>
      </p:pic>
      <p:sp>
        <p:nvSpPr>
          <p:cNvPr id="65" name="矩形 64"/>
          <p:cNvSpPr/>
          <p:nvPr/>
        </p:nvSpPr>
        <p:spPr>
          <a:xfrm>
            <a:off x="2152420" y="4566744"/>
            <a:ext cx="290594" cy="30287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1130183" y="4566745"/>
            <a:ext cx="247789" cy="20025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19"/>
          <p:cNvSpPr txBox="1"/>
          <p:nvPr/>
        </p:nvSpPr>
        <p:spPr>
          <a:xfrm>
            <a:off x="295871" y="4375373"/>
            <a:ext cx="1362892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Mic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20"/>
          <p:cNvSpPr txBox="1"/>
          <p:nvPr/>
        </p:nvSpPr>
        <p:spPr>
          <a:xfrm>
            <a:off x="5742013" y="141529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915400" y="187706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7477760" y="1415415"/>
            <a:ext cx="1393190" cy="863600"/>
            <a:chOff x="8694" y="2229"/>
            <a:chExt cx="2194" cy="1360"/>
          </a:xfrm>
        </p:grpSpPr>
        <p:pic>
          <p:nvPicPr>
            <p:cNvPr id="15" name="图片 4" descr="32-FL"/>
            <p:cNvPicPr>
              <a:picLocks noChangeAspect="1"/>
            </p:cNvPicPr>
            <p:nvPr/>
          </p:nvPicPr>
          <p:blipFill>
            <a:blip r:embed="rId7" cstate="print"/>
            <a:srcRect l="21805" t="17517" r="22511" b="23238"/>
            <a:stretch>
              <a:fillRect/>
            </a:stretch>
          </p:blipFill>
          <p:spPr>
            <a:xfrm>
              <a:off x="9081" y="2229"/>
              <a:ext cx="1372" cy="1014"/>
            </a:xfrm>
            <a:prstGeom prst="rect">
              <a:avLst/>
            </a:prstGeom>
          </p:spPr>
        </p:pic>
        <p:sp>
          <p:nvSpPr>
            <p:cNvPr id="19" name="TextBox 26"/>
            <p:cNvSpPr txBox="1"/>
            <p:nvPr/>
          </p:nvSpPr>
          <p:spPr>
            <a:xfrm>
              <a:off x="8694" y="3061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HS-205S</a:t>
              </a:r>
            </a:p>
          </p:txBody>
        </p:sp>
      </p:grpSp>
      <p:pic>
        <p:nvPicPr>
          <p:cNvPr id="16" name="图片 15" descr="小遮阳罩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0238105" y="1334770"/>
            <a:ext cx="833755" cy="1084580"/>
          </a:xfrm>
          <a:prstGeom prst="rect">
            <a:avLst/>
          </a:prstGeom>
        </p:spPr>
      </p:pic>
      <p:sp>
        <p:nvSpPr>
          <p:cNvPr id="17" name="TextBox 20"/>
          <p:cNvSpPr txBox="1"/>
          <p:nvPr/>
        </p:nvSpPr>
        <p:spPr>
          <a:xfrm>
            <a:off x="5718518" y="460172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8" name="图片 17" descr="大遮阳罩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10166350" y="4455795"/>
            <a:ext cx="915035" cy="10890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416165" y="4572635"/>
            <a:ext cx="1393190" cy="865505"/>
            <a:chOff x="8702" y="7021"/>
            <a:chExt cx="2194" cy="1363"/>
          </a:xfrm>
        </p:grpSpPr>
        <p:sp>
          <p:nvSpPr>
            <p:cNvPr id="26" name="TextBox 26"/>
            <p:cNvSpPr txBox="1"/>
            <p:nvPr/>
          </p:nvSpPr>
          <p:spPr>
            <a:xfrm>
              <a:off x="8702" y="7856"/>
              <a:ext cx="2195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HS-207S</a:t>
              </a:r>
            </a:p>
          </p:txBody>
        </p:sp>
        <p:pic>
          <p:nvPicPr>
            <p:cNvPr id="22" name="图片 1" descr="35-FL"/>
            <p:cNvPicPr>
              <a:picLocks noChangeAspect="1"/>
            </p:cNvPicPr>
            <p:nvPr/>
          </p:nvPicPr>
          <p:blipFill>
            <a:blip r:embed="rId10" cstate="print"/>
            <a:srcRect l="18038" t="21048" r="20795" b="22094"/>
            <a:stretch>
              <a:fillRect/>
            </a:stretch>
          </p:blipFill>
          <p:spPr>
            <a:xfrm>
              <a:off x="9043" y="7021"/>
              <a:ext cx="1515" cy="97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248785" y="1482725"/>
            <a:ext cx="1466850" cy="803275"/>
            <a:chOff x="9969" y="4435"/>
            <a:chExt cx="2310" cy="1265"/>
          </a:xfrm>
        </p:grpSpPr>
        <p:sp>
          <p:nvSpPr>
            <p:cNvPr id="6" name="TextBox 14"/>
            <p:cNvSpPr txBox="1"/>
            <p:nvPr/>
          </p:nvSpPr>
          <p:spPr>
            <a:xfrm>
              <a:off x="9969" y="5168"/>
              <a:ext cx="2311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TR-JB03-G-IN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43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558" y="4435"/>
              <a:ext cx="1260" cy="802"/>
            </a:xfrm>
            <a:prstGeom prst="rect">
              <a:avLst/>
            </a:prstGeom>
            <a:noFill/>
          </p:spPr>
        </p:pic>
      </p:grpSp>
      <p:grpSp>
        <p:nvGrpSpPr>
          <p:cNvPr id="20" name="组合 19"/>
          <p:cNvGrpSpPr/>
          <p:nvPr/>
        </p:nvGrpSpPr>
        <p:grpSpPr>
          <a:xfrm>
            <a:off x="4377055" y="4601845"/>
            <a:ext cx="1362710" cy="829945"/>
            <a:chOff x="8750" y="8631"/>
            <a:chExt cx="2146" cy="1307"/>
          </a:xfrm>
        </p:grpSpPr>
        <p:sp>
          <p:nvSpPr>
            <p:cNvPr id="29" name="TextBox 28"/>
            <p:cNvSpPr txBox="1"/>
            <p:nvPr/>
          </p:nvSpPr>
          <p:spPr>
            <a:xfrm>
              <a:off x="8750" y="9406"/>
              <a:ext cx="2146" cy="533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TR-JB04-C-IN</a:t>
              </a:r>
            </a:p>
          </p:txBody>
        </p:sp>
        <p:pic>
          <p:nvPicPr>
            <p:cNvPr id="51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193" y="8631"/>
              <a:ext cx="1260" cy="802"/>
            </a:xfrm>
            <a:prstGeom prst="rect">
              <a:avLst/>
            </a:prstGeom>
            <a:noFill/>
          </p:spPr>
        </p:pic>
      </p:grpSp>
      <p:cxnSp>
        <p:nvCxnSpPr>
          <p:cNvPr id="23" name="直接连接符 22"/>
          <p:cNvCxnSpPr/>
          <p:nvPr/>
        </p:nvCxnSpPr>
        <p:spPr>
          <a:xfrm>
            <a:off x="5742305" y="1854835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4"/>
          <p:cNvSpPr txBox="1"/>
          <p:nvPr/>
        </p:nvSpPr>
        <p:spPr>
          <a:xfrm>
            <a:off x="3053340" y="141562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981325" y="502920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4"/>
          <p:cNvSpPr txBox="1"/>
          <p:nvPr/>
        </p:nvSpPr>
        <p:spPr>
          <a:xfrm>
            <a:off x="2981585" y="460205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5718810" y="5029200"/>
            <a:ext cx="170497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8915400" y="5029200"/>
            <a:ext cx="12172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4184015" y="3475628"/>
            <a:ext cx="1620520" cy="865867"/>
            <a:chOff x="6536" y="4498"/>
            <a:chExt cx="2552" cy="1364"/>
          </a:xfrm>
        </p:grpSpPr>
        <p:sp>
          <p:nvSpPr>
            <p:cNvPr id="32" name="TextBox 7"/>
            <p:cNvSpPr txBox="1"/>
            <p:nvPr/>
          </p:nvSpPr>
          <p:spPr>
            <a:xfrm>
              <a:off x="6536" y="5333"/>
              <a:ext cx="2552" cy="529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TR-JB03-H-IN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pic>
          <p:nvPicPr>
            <p:cNvPr id="74" name="Picture 2" descr="\\info-server\产品资料库\临时（to徐迪远）\渲染图\Bracket\Dome Camera\TR-JB03-D-IN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>
            <a:xfrm>
              <a:off x="7150" y="4498"/>
              <a:ext cx="1393" cy="887"/>
            </a:xfrm>
            <a:prstGeom prst="rect">
              <a:avLst/>
            </a:prstGeom>
            <a:noFill/>
          </p:spPr>
        </p:pic>
      </p:grpSp>
      <p:grpSp>
        <p:nvGrpSpPr>
          <p:cNvPr id="50" name="组合 49"/>
          <p:cNvGrpSpPr/>
          <p:nvPr/>
        </p:nvGrpSpPr>
        <p:grpSpPr>
          <a:xfrm>
            <a:off x="1449705" y="3005455"/>
            <a:ext cx="1750695" cy="1283970"/>
            <a:chOff x="1896" y="3810"/>
            <a:chExt cx="2757" cy="2022"/>
          </a:xfrm>
        </p:grpSpPr>
        <p:pic>
          <p:nvPicPr>
            <p:cNvPr id="81" name="图片 80" descr="353变焦半球-UNV_F (1)"/>
            <p:cNvPicPr>
              <a:picLocks noChangeAspect="1"/>
            </p:cNvPicPr>
            <p:nvPr/>
          </p:nvPicPr>
          <p:blipFill>
            <a:blip r:embed="rId12" cstate="print"/>
            <a:srcRect l="25455" t="12966" r="26370" b="17651"/>
            <a:stretch>
              <a:fillRect/>
            </a:stretch>
          </p:blipFill>
          <p:spPr>
            <a:xfrm>
              <a:off x="2226" y="3810"/>
              <a:ext cx="1237" cy="1004"/>
            </a:xfrm>
            <a:prstGeom prst="rect">
              <a:avLst/>
            </a:prstGeom>
          </p:spPr>
        </p:pic>
        <p:sp>
          <p:nvSpPr>
            <p:cNvPr id="82" name="文本框 81"/>
            <p:cNvSpPr txBox="1"/>
            <p:nvPr/>
          </p:nvSpPr>
          <p:spPr>
            <a:xfrm>
              <a:off x="1896" y="4814"/>
              <a:ext cx="1789" cy="101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PRIME/EASY </a:t>
              </a:r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rPr>
                <a:t>series</a:t>
              </a:r>
              <a:endPara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  <a:p>
              <a:pPr algn="ctr"/>
              <a:r>
                <a:rPr lang="en-US" altLang="zh-CN" sz="1200" dirty="0">
                  <a:solidFill>
                    <a:srgbClr val="0000FF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IPC353X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 flipV="1">
              <a:off x="4653" y="4978"/>
              <a:ext cx="0" cy="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20"/>
          <p:cNvSpPr txBox="1"/>
          <p:nvPr/>
        </p:nvSpPr>
        <p:spPr>
          <a:xfrm>
            <a:off x="5718518" y="337998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981325" y="3807460"/>
            <a:ext cx="146494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24"/>
          <p:cNvSpPr txBox="1"/>
          <p:nvPr/>
        </p:nvSpPr>
        <p:spPr>
          <a:xfrm>
            <a:off x="2981585" y="3380312"/>
            <a:ext cx="119201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6800215" y="3810000"/>
            <a:ext cx="3175" cy="121856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804535" y="3803015"/>
            <a:ext cx="1009650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fontScale="95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+mn-ea"/>
              </a:rPr>
              <a:t>Electric-box Transfer plate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3619307" y="1781832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S/E/L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21" t="11965" r="28936" b="26862"/>
          <a:stretch>
            <a:fillRect/>
          </a:stretch>
        </p:blipFill>
        <p:spPr>
          <a:xfrm>
            <a:off x="4032208" y="1200501"/>
            <a:ext cx="720587" cy="600075"/>
          </a:xfrm>
          <a:prstGeom prst="rect">
            <a:avLst/>
          </a:prstGeom>
        </p:spPr>
      </p:pic>
      <p:pic>
        <p:nvPicPr>
          <p:cNvPr id="59" name="图片 58" descr="\\Inforsrv-new\产品资料库\05-产品宣传彩页\英文版\01 IPC\01 IPC\3.Prime I\Dome\4MP\UNV IPC324SR3-DVPF28(40)-F\图片\-F半球_F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99" t="12059" r="27099" b="17647"/>
          <a:stretch>
            <a:fillRect/>
          </a:stretch>
        </p:blipFill>
        <p:spPr bwMode="auto">
          <a:xfrm>
            <a:off x="2624524" y="1230348"/>
            <a:ext cx="749805" cy="57621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10"/>
          <p:cNvSpPr txBox="1"/>
          <p:nvPr/>
        </p:nvSpPr>
        <p:spPr>
          <a:xfrm>
            <a:off x="2202433" y="1784290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IPC32X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SS\SB\LB\LE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63006" y="4103647"/>
            <a:ext cx="1217120" cy="489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/>
              <a:t>IPC361XL\LE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876221" y="3549006"/>
            <a:ext cx="580039" cy="529386"/>
          </a:xfrm>
          <a:prstGeom prst="rect">
            <a:avLst/>
          </a:prstGeom>
          <a:ln>
            <a:noFill/>
          </a:ln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3010148" y="3535906"/>
            <a:ext cx="572615" cy="522610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2637584" y="4103647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2761615" y="6039485"/>
            <a:ext cx="1990725" cy="5511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EASY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/PRIME series</a:t>
            </a:r>
            <a:endParaRPr lang="en-US" altLang="zh-CN" sz="1400" dirty="0" smtClean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1" name="TextBox 49"/>
          <p:cNvSpPr txBox="1"/>
          <p:nvPr/>
        </p:nvSpPr>
        <p:spPr>
          <a:xfrm>
            <a:off x="1142263" y="6244502"/>
            <a:ext cx="208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IPC21XX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(Round mount)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1" name="图片 20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7229" l="0" r="100000">
                        <a14:foregroundMark x1="28098" y1="20907" x2="50184" y2="30227"/>
                        <a14:foregroundMark x1="22086" y1="13854" x2="33742" y2="20907"/>
                        <a14:foregroundMark x1="44785" y1="25441" x2="63436" y2="32997"/>
                        <a14:foregroundMark x1="83804" y1="34257" x2="89202" y2="44081"/>
                        <a14:foregroundMark x1="88098" y1="46851" x2="88957" y2="59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2" r="3428"/>
          <a:stretch>
            <a:fillRect/>
          </a:stretch>
        </p:blipFill>
        <p:spPr bwMode="auto">
          <a:xfrm>
            <a:off x="1587688" y="5690069"/>
            <a:ext cx="1037128" cy="554548"/>
          </a:xfrm>
          <a:prstGeom prst="rect">
            <a:avLst/>
          </a:prstGeom>
          <a:ln>
            <a:noFill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9769" y="5528516"/>
            <a:ext cx="902488" cy="40664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26" name="Picture 2" descr="IPC2124SS-ADF28(40)KM-F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36" t="34682" r="28235" b="32370"/>
          <a:stretch>
            <a:fillRect/>
          </a:stretch>
        </p:blipFill>
        <p:spPr bwMode="auto">
          <a:xfrm>
            <a:off x="3813064" y="5003464"/>
            <a:ext cx="993612" cy="46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 descr="金属大酒杯- FR"/>
          <p:cNvPicPr>
            <a:picLocks noChangeAspect="1"/>
          </p:cNvPicPr>
          <p:nvPr/>
        </p:nvPicPr>
        <p:blipFill>
          <a:blip r:embed="rId10" cstate="print"/>
          <a:srcRect l="16018" t="22611" r="23392" b="23228"/>
          <a:stretch>
            <a:fillRect/>
          </a:stretch>
        </p:blipFill>
        <p:spPr>
          <a:xfrm>
            <a:off x="545244" y="5690068"/>
            <a:ext cx="1035482" cy="545804"/>
          </a:xfrm>
          <a:prstGeom prst="rect">
            <a:avLst/>
          </a:prstGeom>
        </p:spPr>
      </p:pic>
      <p:sp>
        <p:nvSpPr>
          <p:cNvPr id="49" name="TextBox 49"/>
          <p:cNvSpPr txBox="1"/>
          <p:nvPr/>
        </p:nvSpPr>
        <p:spPr>
          <a:xfrm>
            <a:off x="262623" y="6259149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IPC232X LB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8" name="图片 37" descr="2020070801.3051"/>
          <p:cNvPicPr>
            <a:picLocks noChangeAspect="1"/>
          </p:cNvPicPr>
          <p:nvPr/>
        </p:nvPicPr>
        <p:blipFill>
          <a:blip r:embed="rId11" cstate="print"/>
          <a:srcRect l="27227" t="20493" r="24100" b="29956"/>
          <a:stretch>
            <a:fillRect/>
          </a:stretch>
        </p:blipFill>
        <p:spPr>
          <a:xfrm>
            <a:off x="1597941" y="4854675"/>
            <a:ext cx="1016621" cy="532340"/>
          </a:xfrm>
          <a:prstGeom prst="rect">
            <a:avLst/>
          </a:prstGeom>
        </p:spPr>
      </p:pic>
      <p:sp>
        <p:nvSpPr>
          <p:cNvPr id="39" name="TextBox 49"/>
          <p:cNvSpPr txBox="1"/>
          <p:nvPr/>
        </p:nvSpPr>
        <p:spPr>
          <a:xfrm>
            <a:off x="1355992" y="5377976"/>
            <a:ext cx="1455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IPC2128 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</a:t>
            </a:r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2" name="图片 51" descr="C:\Users\z05278\AppData\Local\Temp\Rar$DRa33808.7763\0235C5JLXR_V0\IPC2314SB-ADF60KM-I0-4MP筒型网络摄像机(WDR,PoE,H.265,6.0mm定焦,80m红外,内置Mic,支持SD卡,告警)-UNV\0235C5JL-FR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36" t="32829" r="15585" b="28234"/>
          <a:stretch>
            <a:fillRect/>
          </a:stretch>
        </p:blipFill>
        <p:spPr bwMode="auto">
          <a:xfrm>
            <a:off x="536981" y="4886782"/>
            <a:ext cx="1041790" cy="5118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矩形 52"/>
          <p:cNvSpPr/>
          <p:nvPr/>
        </p:nvSpPr>
        <p:spPr>
          <a:xfrm>
            <a:off x="598950" y="5410292"/>
            <a:ext cx="99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IPC231X SB</a:t>
            </a:r>
            <a:endParaRPr lang="en-US" altLang="zh-CN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2" t="29902" r="15969" b="28431"/>
          <a:stretch>
            <a:fillRect/>
          </a:stretch>
        </p:blipFill>
        <p:spPr>
          <a:xfrm>
            <a:off x="2780810" y="5031712"/>
            <a:ext cx="979821" cy="4353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6" t="34464" r="35076" b="32244"/>
          <a:stretch>
            <a:fillRect/>
          </a:stretch>
        </p:blipFill>
        <p:spPr>
          <a:xfrm>
            <a:off x="2778867" y="5537303"/>
            <a:ext cx="1034197" cy="434537"/>
          </a:xfrm>
          <a:prstGeom prst="rect">
            <a:avLst/>
          </a:prstGeom>
        </p:spPr>
      </p:pic>
      <p:pic>
        <p:nvPicPr>
          <p:cNvPr id="47" name="图片 4" descr="untitled.15555"/>
          <p:cNvPicPr>
            <a:picLocks noChangeAspect="1"/>
          </p:cNvPicPr>
          <p:nvPr/>
        </p:nvPicPr>
        <p:blipFill>
          <a:blip r:embed="rId15" cstate="print"/>
          <a:srcRect l="20795" t="32130" r="22776" b="25494"/>
          <a:stretch>
            <a:fillRect/>
          </a:stretch>
        </p:blipFill>
        <p:spPr>
          <a:xfrm>
            <a:off x="7819390" y="3535680"/>
            <a:ext cx="811530" cy="483870"/>
          </a:xfrm>
          <a:prstGeom prst="rect">
            <a:avLst/>
          </a:prstGeom>
        </p:spPr>
      </p:pic>
      <p:sp>
        <p:nvSpPr>
          <p:cNvPr id="56" name="TextBox 23"/>
          <p:cNvSpPr txBox="1"/>
          <p:nvPr/>
        </p:nvSpPr>
        <p:spPr>
          <a:xfrm>
            <a:off x="5669196" y="3492426"/>
            <a:ext cx="221510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Electric-box Transfer plate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5681842" y="3830746"/>
            <a:ext cx="169936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8"/>
          <p:cNvSpPr txBox="1"/>
          <p:nvPr/>
        </p:nvSpPr>
        <p:spPr>
          <a:xfrm>
            <a:off x="7239635" y="4019550"/>
            <a:ext cx="1970405" cy="766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TR-SM03-IN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(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美国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NEMA-WD6</a:t>
            </a:r>
            <a:r>
              <a:rPr lang="zh-CN" altLang="en-US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标准</a:t>
            </a:r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endParaRPr lang="en-US" altLang="zh-CN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9054465" y="3830955"/>
            <a:ext cx="950595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>
            <a:off x="5657215" y="1499235"/>
            <a:ext cx="13335" cy="43376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5142230" y="15062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 flipV="1">
            <a:off x="5147945" y="269748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V="1">
            <a:off x="5132705" y="3830955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5147945" y="5836920"/>
            <a:ext cx="524510" cy="127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图片 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rcRect t="9703"/>
          <a:stretch>
            <a:fillRect/>
          </a:stretch>
        </p:blipFill>
        <p:spPr>
          <a:xfrm>
            <a:off x="1832610" y="3549015"/>
            <a:ext cx="708660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TextBox 10"/>
          <p:cNvSpPr txBox="1"/>
          <p:nvPr/>
        </p:nvSpPr>
        <p:spPr>
          <a:xfrm>
            <a:off x="1320607" y="4237377"/>
            <a:ext cx="1697536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IPC3616\361X SS \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361XSB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050" name="Picture 2" descr="IPC3615SE-ADF40KM-WL-I0-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01" t="10643" r="31812" b="34137"/>
          <a:stretch>
            <a:fillRect/>
          </a:stretch>
        </p:blipFill>
        <p:spPr bwMode="auto">
          <a:xfrm>
            <a:off x="545458" y="3549152"/>
            <a:ext cx="664582" cy="6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10"/>
          <p:cNvSpPr txBox="1"/>
          <p:nvPr/>
        </p:nvSpPr>
        <p:spPr>
          <a:xfrm>
            <a:off x="168910" y="4264660"/>
            <a:ext cx="1417320" cy="3048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SE series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3" name="图片 82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30" t="27083" r="30217" b="20833"/>
          <a:stretch>
            <a:fillRect/>
          </a:stretch>
        </p:blipFill>
        <p:spPr bwMode="auto">
          <a:xfrm>
            <a:off x="2640918" y="2349588"/>
            <a:ext cx="810615" cy="517392"/>
          </a:xfrm>
          <a:prstGeom prst="rect">
            <a:avLst/>
          </a:prstGeom>
          <a:ln>
            <a:noFill/>
          </a:ln>
        </p:spPr>
      </p:pic>
      <p:sp>
        <p:nvSpPr>
          <p:cNvPr id="84" name="TextBox 40"/>
          <p:cNvSpPr txBox="1"/>
          <p:nvPr/>
        </p:nvSpPr>
        <p:spPr>
          <a:xfrm>
            <a:off x="2171781" y="2871401"/>
            <a:ext cx="1697536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IPC31X</a:t>
            </a:r>
            <a:endParaRPr lang="zh-CN" altLang="en-US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EEF3FA">
                  <a:alpha val="100000"/>
                </a:srgbClr>
              </a:clrFrom>
              <a:clrTo>
                <a:srgbClr val="EEF3FA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5817" y="2276237"/>
            <a:ext cx="788670" cy="496570"/>
          </a:xfrm>
          <a:prstGeom prst="rect">
            <a:avLst/>
          </a:prstGeom>
        </p:spPr>
      </p:pic>
      <p:sp>
        <p:nvSpPr>
          <p:cNvPr id="86" name="文本框 85"/>
          <p:cNvSpPr txBox="1"/>
          <p:nvPr/>
        </p:nvSpPr>
        <p:spPr>
          <a:xfrm>
            <a:off x="3742144" y="2832530"/>
            <a:ext cx="1136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 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IPC354SR3</a:t>
            </a:r>
          </a:p>
        </p:txBody>
      </p:sp>
      <p:pic>
        <p:nvPicPr>
          <p:cNvPr id="91" name="图片 90" descr="0235c4tl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238105" y="1014095"/>
            <a:ext cx="1667816" cy="1080000"/>
          </a:xfrm>
          <a:prstGeom prst="rect">
            <a:avLst/>
          </a:prstGeom>
        </p:spPr>
      </p:pic>
      <p:pic>
        <p:nvPicPr>
          <p:cNvPr id="92" name="图片 91" descr="0235c4tj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662285" y="5537200"/>
            <a:ext cx="1243122" cy="1080000"/>
          </a:xfrm>
          <a:prstGeom prst="rect">
            <a:avLst/>
          </a:prstGeom>
        </p:spPr>
      </p:pic>
      <p:pic>
        <p:nvPicPr>
          <p:cNvPr id="93" name="图片 92" descr="0235c5cj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rot="10800000">
            <a:off x="10480675" y="4610100"/>
            <a:ext cx="1182662" cy="1080000"/>
          </a:xfrm>
          <a:prstGeom prst="rect">
            <a:avLst/>
          </a:prstGeom>
        </p:spPr>
      </p:pic>
      <p:pic>
        <p:nvPicPr>
          <p:cNvPr id="94" name="图片 93" descr="0235c50b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043160" y="2157730"/>
            <a:ext cx="2057143" cy="1080000"/>
          </a:xfrm>
          <a:prstGeom prst="rect">
            <a:avLst/>
          </a:prstGeom>
        </p:spPr>
      </p:pic>
      <p:pic>
        <p:nvPicPr>
          <p:cNvPr id="95" name="图片 94" descr="0235c4ya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238105" y="3315970"/>
            <a:ext cx="183061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0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3" cstate="print"/>
          <a:srcRect l="29766" t="25230" r="8718" b="13498"/>
          <a:stretch>
            <a:fillRect/>
          </a:stretch>
        </p:blipFill>
        <p:spPr bwMode="auto">
          <a:xfrm>
            <a:off x="5617840" y="3161762"/>
            <a:ext cx="736751" cy="369705"/>
          </a:xfrm>
          <a:prstGeom prst="rect">
            <a:avLst/>
          </a:prstGeom>
          <a:noFill/>
        </p:spPr>
      </p:pic>
      <p:cxnSp>
        <p:nvCxnSpPr>
          <p:cNvPr id="7" name="直接连接符 6"/>
          <p:cNvCxnSpPr/>
          <p:nvPr/>
        </p:nvCxnSpPr>
        <p:spPr>
          <a:xfrm>
            <a:off x="3656897" y="1866901"/>
            <a:ext cx="3647" cy="38011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656897" y="4790697"/>
            <a:ext cx="0" cy="315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656897" y="565833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656897" y="3528147"/>
            <a:ext cx="156536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916240" y="1866900"/>
            <a:ext cx="7322011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16600" y="3580724"/>
            <a:ext cx="121942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TR-WM04-IN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3348" y="1990439"/>
            <a:ext cx="1362892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IPC373XSE series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463" y="3195830"/>
            <a:ext cx="111987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28040" y="1561672"/>
            <a:ext cx="139422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Celling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929" y="2775848"/>
            <a:ext cx="405830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268913" y="3458475"/>
            <a:ext cx="1147695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60850" y="3184112"/>
            <a:ext cx="114769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5931568" y="4577873"/>
            <a:ext cx="44352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5941258" y="3919274"/>
            <a:ext cx="0" cy="65859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6749344" y="3508668"/>
            <a:ext cx="1469435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9483313" y="3281082"/>
            <a:ext cx="829087" cy="2312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40574" y="2500181"/>
            <a:ext cx="1040765" cy="1099185"/>
          </a:xfrm>
          <a:prstGeom prst="rect">
            <a:avLst/>
          </a:prstGeom>
        </p:spPr>
      </p:pic>
      <p:pic>
        <p:nvPicPr>
          <p:cNvPr id="67" name="图片 6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96" t="14026" r="34276" b="19848"/>
          <a:stretch>
            <a:fillRect/>
          </a:stretch>
        </p:blipFill>
        <p:spPr bwMode="auto">
          <a:xfrm>
            <a:off x="1839541" y="1385484"/>
            <a:ext cx="672084" cy="63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图片 6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07825" y="4028282"/>
            <a:ext cx="1162344" cy="109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2" descr="C:\Users\x04297\Desktop\渲染图\TR-CM24-IN\untitled.880.png"/>
          <p:cNvPicPr>
            <a:picLocks noChangeAspect="1" noChangeArrowheads="1"/>
          </p:cNvPicPr>
          <p:nvPr/>
        </p:nvPicPr>
        <p:blipFill>
          <a:blip r:embed="rId8" cstate="print"/>
          <a:srcRect l="39718" t="11647" r="39229" b="31504"/>
          <a:stretch>
            <a:fillRect/>
          </a:stretch>
        </p:blipFill>
        <p:spPr bwMode="auto">
          <a:xfrm>
            <a:off x="5717843" y="4988478"/>
            <a:ext cx="536743" cy="1061406"/>
          </a:xfrm>
          <a:prstGeom prst="rect">
            <a:avLst/>
          </a:prstGeom>
          <a:noFill/>
        </p:spPr>
      </p:pic>
      <p:sp>
        <p:nvSpPr>
          <p:cNvPr id="70" name="TextBox 6"/>
          <p:cNvSpPr txBox="1"/>
          <p:nvPr/>
        </p:nvSpPr>
        <p:spPr>
          <a:xfrm>
            <a:off x="5149010" y="6183491"/>
            <a:ext cx="167440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TR-CM24-IN</a:t>
            </a:r>
          </a:p>
          <a:p>
            <a:r>
              <a:rPr lang="en-US" altLang="zh-CN" dirty="0"/>
              <a:t>(NPT ¾ 200mm)</a:t>
            </a:r>
            <a:endParaRPr lang="zh-CN" altLang="en-US" dirty="0"/>
          </a:p>
        </p:txBody>
      </p:sp>
      <p:sp>
        <p:nvSpPr>
          <p:cNvPr id="71" name="TextBox 114"/>
          <p:cNvSpPr txBox="1"/>
          <p:nvPr/>
        </p:nvSpPr>
        <p:spPr>
          <a:xfrm>
            <a:off x="6637906" y="5236473"/>
            <a:ext cx="3347957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pPr algn="l"/>
            <a:r>
              <a:rPr lang="en-US" altLang="zh-CN" sz="1600" dirty="0"/>
              <a:t>Pendent  mount adaptor is for indoor.</a:t>
            </a:r>
          </a:p>
          <a:p>
            <a:endParaRPr lang="en-US" altLang="zh-CN" sz="1600" dirty="0"/>
          </a:p>
          <a:p>
            <a:pPr algn="just"/>
            <a:r>
              <a:rPr lang="en-US" altLang="zh-CN" sz="1600" dirty="0"/>
              <a:t>Outdoor installation should take care of waterproof.</a:t>
            </a:r>
          </a:p>
        </p:txBody>
      </p:sp>
      <p:cxnSp>
        <p:nvCxnSpPr>
          <p:cNvPr id="72" name="直接连接符 71"/>
          <p:cNvCxnSpPr/>
          <p:nvPr/>
        </p:nvCxnSpPr>
        <p:spPr>
          <a:xfrm flipV="1">
            <a:off x="6435459" y="5668055"/>
            <a:ext cx="4072366" cy="18918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1294" y="1385484"/>
            <a:ext cx="1335405" cy="97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图片 3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85644" y="5237754"/>
            <a:ext cx="984525" cy="134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4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noProof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ome</a:t>
            </a:r>
            <a:r>
              <a:rPr lang="en-US" altLang="zh-CN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751082" y="3944468"/>
            <a:ext cx="3695" cy="22681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04737" y="3668780"/>
            <a:ext cx="1319708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 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IPC361X S/E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4665" y="3611557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1475" y="3996159"/>
            <a:ext cx="162032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TR-JB03-H-IN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8454" y="6281853"/>
            <a:ext cx="153556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TR-WM03-B-IN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5419" y="5870122"/>
            <a:ext cx="191940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400" dirty="0"/>
              <a:t>Wall mount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08934" y="4623798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748075" y="6199580"/>
            <a:ext cx="1790889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992952" y="3931468"/>
            <a:ext cx="2466884" cy="1300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792" y="5480325"/>
            <a:ext cx="462952" cy="63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8932353" y="6125863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4369" y="5899353"/>
            <a:ext cx="200348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22" name="图片 21" descr="13434554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3777" y="3845060"/>
            <a:ext cx="415128" cy="5264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291738" y="4371757"/>
            <a:ext cx="127920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353988" y="5013229"/>
            <a:ext cx="824918" cy="9431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92420" y="3293680"/>
            <a:ext cx="200348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03420" y="3894882"/>
            <a:ext cx="1535048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16200000" flipH="1">
            <a:off x="7459197" y="5023888"/>
            <a:ext cx="1435055" cy="742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408923" y="3960915"/>
            <a:ext cx="124467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171625" y="4310389"/>
            <a:ext cx="481968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8171625" y="5745127"/>
            <a:ext cx="1046041" cy="68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250" y="3048315"/>
            <a:ext cx="868895" cy="678741"/>
          </a:xfrm>
          <a:prstGeom prst="rect">
            <a:avLst/>
          </a:prstGeom>
        </p:spPr>
      </p:pic>
      <p:sp>
        <p:nvSpPr>
          <p:cNvPr id="40" name="TextBox 120"/>
          <p:cNvSpPr txBox="1"/>
          <p:nvPr/>
        </p:nvSpPr>
        <p:spPr>
          <a:xfrm>
            <a:off x="621678" y="3654240"/>
            <a:ext cx="1399345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PRIME/EASY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</a:t>
            </a:r>
          </a:p>
        </p:txBody>
      </p:sp>
      <p:pic>
        <p:nvPicPr>
          <p:cNvPr id="41" name="图片 4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130" t="26396" r="30110" b="17767"/>
          <a:stretch>
            <a:fillRect/>
          </a:stretch>
        </p:blipFill>
        <p:spPr bwMode="auto">
          <a:xfrm>
            <a:off x="1998478" y="3088939"/>
            <a:ext cx="665969" cy="594328"/>
          </a:xfrm>
          <a:prstGeom prst="rect">
            <a:avLst/>
          </a:prstGeom>
          <a:ln>
            <a:noFill/>
          </a:ln>
        </p:spPr>
      </p:pic>
      <p:sp>
        <p:nvSpPr>
          <p:cNvPr id="65" name="TextBox 64"/>
          <p:cNvSpPr txBox="1"/>
          <p:nvPr/>
        </p:nvSpPr>
        <p:spPr>
          <a:xfrm>
            <a:off x="5505435" y="5132958"/>
            <a:ext cx="1985999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TR-JB07/WM03-F-IN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6" name="图片 65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7" cstate="print"/>
          <a:srcRect l="7767" t="16771" r="22332" b="16147"/>
          <a:stretch>
            <a:fillRect/>
          </a:stretch>
        </p:blipFill>
        <p:spPr bwMode="auto">
          <a:xfrm>
            <a:off x="6034779" y="4754887"/>
            <a:ext cx="803335" cy="37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7" name="直接连接符 86"/>
          <p:cNvCxnSpPr/>
          <p:nvPr/>
        </p:nvCxnSpPr>
        <p:spPr>
          <a:xfrm flipV="1">
            <a:off x="7304022" y="6203749"/>
            <a:ext cx="1913644" cy="16284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50258" y="1671178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/>
              <a:t>EASY series</a:t>
            </a:r>
          </a:p>
          <a:p>
            <a:r>
              <a:rPr lang="en-US" altLang="zh-CN" sz="1200" dirty="0" smtClean="0"/>
              <a:t>IPC361XL/LE </a:t>
            </a:r>
            <a:endParaRPr lang="en-US" altLang="zh-CN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542842" y="1074338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84047" y="1277445"/>
            <a:ext cx="156651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TR-JB03-I-IN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2892150" y="1384450"/>
            <a:ext cx="2525160" cy="1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 descr="13434554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85408" y="1116772"/>
            <a:ext cx="382857" cy="440863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8186953" y="1597331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TR-A01-IN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843339" y="659572"/>
            <a:ext cx="18477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96221" y="1214751"/>
            <a:ext cx="1415721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7294572" y="1384450"/>
            <a:ext cx="1147916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3" descr="E:\Keyshot 渲染\KeyShot 4\Renderings\海外半球.191.png"/>
          <p:cNvPicPr>
            <a:picLocks noChangeAspect="1" noChangeArrowheads="1"/>
          </p:cNvPicPr>
          <p:nvPr/>
        </p:nvPicPr>
        <p:blipFill>
          <a:blip r:embed="rId9" cstate="print"/>
          <a:srcRect l="29766" t="25230" r="8718" b="13498"/>
          <a:stretch>
            <a:fillRect/>
          </a:stretch>
        </p:blipFill>
        <p:spPr bwMode="auto">
          <a:xfrm>
            <a:off x="6137095" y="2587339"/>
            <a:ext cx="734953" cy="405558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5688536" y="3021290"/>
            <a:ext cx="1416200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TR-WM03-D-IN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47106" y="2693960"/>
            <a:ext cx="1770204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3738284" y="2977009"/>
            <a:ext cx="1713024" cy="1316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24622" y="2513041"/>
            <a:ext cx="426964" cy="53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8268644" y="3034106"/>
            <a:ext cx="1179767" cy="30777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TR-UP06-IN</a:t>
            </a:r>
            <a:endParaRPr lang="zh-CN" altLang="en-US" sz="12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869099" y="2693960"/>
            <a:ext cx="1847747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Pole mount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7223394" y="2979636"/>
            <a:ext cx="121909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8016935" y="1673811"/>
            <a:ext cx="0" cy="98109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8016935" y="2645689"/>
            <a:ext cx="44675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3738624" y="2204903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738624" y="1391690"/>
            <a:ext cx="8188" cy="158794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7695419" y="2152456"/>
            <a:ext cx="314604" cy="0"/>
          </a:xfrm>
          <a:prstGeom prst="line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81"/>
          <p:cNvSpPr txBox="1"/>
          <p:nvPr/>
        </p:nvSpPr>
        <p:spPr>
          <a:xfrm>
            <a:off x="5497888" y="2120104"/>
            <a:ext cx="193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05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sz="1200" dirty="0">
                <a:solidFill>
                  <a:srgbClr val="C00000"/>
                </a:solidFill>
              </a:rPr>
              <a:t>TR-JB07/WM03-G-IN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pic>
        <p:nvPicPr>
          <p:cNvPr id="67" name="图片 66" descr="C:\Users\y00481\Desktop\图片文档\TR-JB07 WM04-IN 4寸半球壁装组合支架.png"/>
          <p:cNvPicPr>
            <a:picLocks noChangeAspect="1"/>
          </p:cNvPicPr>
          <p:nvPr/>
        </p:nvPicPr>
        <p:blipFill>
          <a:blip r:embed="rId11" cstate="print"/>
          <a:srcRect l="7767" t="16771" r="22332" b="16147"/>
          <a:stretch>
            <a:fillRect/>
          </a:stretch>
        </p:blipFill>
        <p:spPr bwMode="auto">
          <a:xfrm>
            <a:off x="5955618" y="1680331"/>
            <a:ext cx="852535" cy="3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图片 6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914694" y="1017207"/>
            <a:ext cx="688248" cy="628145"/>
          </a:xfrm>
          <a:prstGeom prst="rect">
            <a:avLst/>
          </a:prstGeom>
          <a:ln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3558471" y="1712465"/>
            <a:ext cx="201032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Wall mount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(Junction box)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8012272" y="1691839"/>
            <a:ext cx="444503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17395" y="4820497"/>
            <a:ext cx="116730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Mini PTZ series</a:t>
            </a:r>
          </a:p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IPC64XX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2" name="图片 11" descr="修改"/>
          <p:cNvPicPr>
            <a:picLocks noChangeAspect="1"/>
          </p:cNvPicPr>
          <p:nvPr/>
        </p:nvPicPr>
        <p:blipFill>
          <a:blip r:embed="rId13" cstate="print"/>
          <a:srcRect l="27279" t="18085" r="29274" b="28075"/>
          <a:stretch>
            <a:fillRect/>
          </a:stretch>
        </p:blipFill>
        <p:spPr>
          <a:xfrm>
            <a:off x="1022445" y="4210851"/>
            <a:ext cx="630555" cy="572135"/>
          </a:xfrm>
          <a:prstGeom prst="rect">
            <a:avLst/>
          </a:prstGeom>
        </p:spPr>
      </p:pic>
      <p:pic>
        <p:nvPicPr>
          <p:cNvPr id="71" name="图片 70" descr="http://sgcdn.uniview.com/res/201803/30/20180330_1640628_11_804279_140445_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78" t="3846" r="27568" b="3846"/>
          <a:stretch>
            <a:fillRect/>
          </a:stretch>
        </p:blipFill>
        <p:spPr>
          <a:xfrm>
            <a:off x="6321737" y="5624127"/>
            <a:ext cx="452334" cy="66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5972038" y="609111"/>
            <a:ext cx="959322" cy="6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>
            <a:off x="6021096" y="3466103"/>
            <a:ext cx="884326" cy="562940"/>
          </a:xfrm>
          <a:prstGeom prst="rect">
            <a:avLst/>
          </a:prstGeom>
          <a:noFill/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1672" y="772111"/>
            <a:ext cx="1483995" cy="9017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495646" y="2070911"/>
            <a:ext cx="1263650" cy="1104265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6337" y="3522849"/>
            <a:ext cx="1483995" cy="90170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0453736" y="5119168"/>
            <a:ext cx="1347470" cy="1162685"/>
          </a:xfrm>
          <a:prstGeom prst="rect">
            <a:avLst/>
          </a:prstGeom>
        </p:spPr>
      </p:pic>
      <p:pic>
        <p:nvPicPr>
          <p:cNvPr id="81" name="图片 80" descr="353变焦半球-UNV_F (1)"/>
          <p:cNvPicPr>
            <a:picLocks noChangeAspect="1"/>
          </p:cNvPicPr>
          <p:nvPr/>
        </p:nvPicPr>
        <p:blipFill>
          <a:blip r:embed="rId20" cstate="print"/>
          <a:srcRect l="25455" t="12966" r="26370" b="17651"/>
          <a:stretch>
            <a:fillRect/>
          </a:stretch>
        </p:blipFill>
        <p:spPr>
          <a:xfrm>
            <a:off x="1938716" y="4193936"/>
            <a:ext cx="785495" cy="637540"/>
          </a:xfrm>
          <a:prstGeom prst="rect">
            <a:avLst/>
          </a:prstGeom>
        </p:spPr>
      </p:pic>
      <p:sp>
        <p:nvSpPr>
          <p:cNvPr id="82" name="文本框 81"/>
          <p:cNvSpPr txBox="1"/>
          <p:nvPr/>
        </p:nvSpPr>
        <p:spPr>
          <a:xfrm>
            <a:off x="1716706" y="4832725"/>
            <a:ext cx="113601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PRIME/EASY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series</a:t>
            </a:r>
            <a:endParaRPr lang="en-US" altLang="zh-CN" sz="12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/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IPC353X</a:t>
            </a:r>
          </a:p>
        </p:txBody>
      </p:sp>
      <p:cxnSp>
        <p:nvCxnSpPr>
          <p:cNvPr id="83" name="直接连接符 82"/>
          <p:cNvCxnSpPr/>
          <p:nvPr/>
        </p:nvCxnSpPr>
        <p:spPr>
          <a:xfrm>
            <a:off x="9857898" y="138445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9263792" y="2693960"/>
            <a:ext cx="1231854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9879719" y="3960915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9890434" y="5751970"/>
            <a:ext cx="642251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3754777" y="5132166"/>
            <a:ext cx="172121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图片 75" descr="方视窗海螺-F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26" t="14717" r="32106" b="30040"/>
          <a:stretch>
            <a:fillRect/>
          </a:stretch>
        </p:blipFill>
        <p:spPr>
          <a:xfrm>
            <a:off x="988261" y="5515516"/>
            <a:ext cx="684764" cy="6542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文本框 84"/>
          <p:cNvSpPr txBox="1"/>
          <p:nvPr/>
        </p:nvSpPr>
        <p:spPr>
          <a:xfrm>
            <a:off x="619688" y="6225335"/>
            <a:ext cx="140362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SS\SA\SB series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62" t="14038" r="23287" b="26425"/>
          <a:stretch>
            <a:fillRect/>
          </a:stretch>
        </p:blipFill>
        <p:spPr bwMode="auto">
          <a:xfrm>
            <a:off x="1016248" y="1046566"/>
            <a:ext cx="681104" cy="621625"/>
          </a:xfrm>
          <a:prstGeom prst="rect">
            <a:avLst/>
          </a:prstGeom>
          <a:ln>
            <a:noFill/>
          </a:ln>
        </p:spPr>
      </p:pic>
      <p:sp>
        <p:nvSpPr>
          <p:cNvPr id="90" name="TextBox 36"/>
          <p:cNvSpPr txBox="1"/>
          <p:nvPr/>
        </p:nvSpPr>
        <p:spPr>
          <a:xfrm>
            <a:off x="703648" y="1670134"/>
            <a:ext cx="1217120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2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PRIME  series</a:t>
            </a:r>
          </a:p>
          <a:p>
            <a:r>
              <a:rPr lang="en-US" altLang="zh-CN" dirty="0"/>
              <a:t>IPC361XSR -F </a:t>
            </a:r>
          </a:p>
        </p:txBody>
      </p:sp>
      <p:pic>
        <p:nvPicPr>
          <p:cNvPr id="91" name="图片 90" descr="0235C5PM-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46" t="15347" r="28677" b="14108"/>
          <a:stretch>
            <a:fillRect/>
          </a:stretch>
        </p:blipFill>
        <p:spPr bwMode="auto">
          <a:xfrm>
            <a:off x="2078031" y="5508518"/>
            <a:ext cx="729686" cy="66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文本框 91"/>
          <p:cNvSpPr txBox="1"/>
          <p:nvPr/>
        </p:nvSpPr>
        <p:spPr>
          <a:xfrm>
            <a:off x="2065287" y="6192189"/>
            <a:ext cx="869149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buNone/>
            </a:pP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IPC363x </a:t>
            </a: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</a:t>
            </a:r>
          </a:p>
          <a:p>
            <a:pPr algn="ctr">
              <a:buNone/>
            </a:pPr>
            <a:r>
              <a:rPr lang="en-US" altLang="zh-CN" sz="1200" dirty="0" smtClean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12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series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31371" y="188640"/>
            <a:ext cx="9806880" cy="70609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Fisheye camera mount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37"/>
          <p:cNvSpPr txBox="1"/>
          <p:nvPr/>
        </p:nvSpPr>
        <p:spPr>
          <a:xfrm>
            <a:off x="1955636" y="4977381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814 fisheye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408125" y="2442467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201138" y="2442467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79053" y="2483682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TR-JB04-D-IN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 descr="\\info-server\产品资料库\09-01-产品图片库\01-国内\01-摄像机\HIC8631DF_VIR\HIC8631DF_VI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46" t="13466" r="25920" b="16997"/>
          <a:stretch>
            <a:fillRect/>
          </a:stretch>
        </p:blipFill>
        <p:spPr bwMode="auto">
          <a:xfrm>
            <a:off x="2607670" y="2062406"/>
            <a:ext cx="601053" cy="55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965611" y="2607683"/>
            <a:ext cx="1889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868 fisheye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1679" y="212684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8" name="组合 12"/>
          <p:cNvGrpSpPr/>
          <p:nvPr/>
        </p:nvGrpSpPr>
        <p:grpSpPr>
          <a:xfrm>
            <a:off x="7754816" y="1992258"/>
            <a:ext cx="1206693" cy="779380"/>
            <a:chOff x="6444208" y="1525012"/>
            <a:chExt cx="1080120" cy="754826"/>
          </a:xfrm>
        </p:grpSpPr>
        <p:pic>
          <p:nvPicPr>
            <p:cNvPr id="14" name="图片 13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15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18"/>
          <p:cNvSpPr txBox="1"/>
          <p:nvPr/>
        </p:nvSpPr>
        <p:spPr>
          <a:xfrm>
            <a:off x="7450741" y="2681988"/>
            <a:ext cx="1889919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17" name="TextBox 124"/>
          <p:cNvSpPr txBox="1"/>
          <p:nvPr/>
        </p:nvSpPr>
        <p:spPr>
          <a:xfrm>
            <a:off x="8481455" y="210391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163956" y="2456621"/>
            <a:ext cx="648184" cy="643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453299" y="4727641"/>
            <a:ext cx="80446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217122" y="4727641"/>
            <a:ext cx="1448032" cy="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217122" y="4434973"/>
            <a:ext cx="1497491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Junction box</a:t>
            </a:r>
            <a:endParaRPr lang="zh-CN" altLang="en-US" sz="1400" dirty="0">
              <a:solidFill>
                <a:srgbClr val="0000FF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grpSp>
        <p:nvGrpSpPr>
          <p:cNvPr id="9" name="组合 31"/>
          <p:cNvGrpSpPr/>
          <p:nvPr/>
        </p:nvGrpSpPr>
        <p:grpSpPr>
          <a:xfrm>
            <a:off x="7759352" y="4398278"/>
            <a:ext cx="1206693" cy="779380"/>
            <a:chOff x="6444208" y="1525012"/>
            <a:chExt cx="1080120" cy="754826"/>
          </a:xfrm>
        </p:grpSpPr>
        <p:pic>
          <p:nvPicPr>
            <p:cNvPr id="33" name="图片 32" descr="13434554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2276" y="1525012"/>
              <a:ext cx="400236" cy="492125"/>
            </a:xfrm>
            <a:prstGeom prst="rect">
              <a:avLst/>
            </a:prstGeom>
          </p:spPr>
        </p:pic>
        <p:sp>
          <p:nvSpPr>
            <p:cNvPr id="34" name="TextBox 115"/>
            <p:cNvSpPr txBox="1"/>
            <p:nvPr/>
          </p:nvSpPr>
          <p:spPr>
            <a:xfrm>
              <a:off x="6444208" y="1981757"/>
              <a:ext cx="1080120" cy="298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TR-A01-IN</a:t>
              </a:r>
              <a:endParaRPr lang="zh-CN" altLang="en-US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35" name="TextBox 118"/>
          <p:cNvSpPr txBox="1"/>
          <p:nvPr/>
        </p:nvSpPr>
        <p:spPr>
          <a:xfrm>
            <a:off x="7282967" y="5062132"/>
            <a:ext cx="230425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NPT ¾”Plastic</a:t>
            </a:r>
          </a:p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Waterproof joint</a:t>
            </a:r>
          </a:p>
        </p:txBody>
      </p:sp>
      <p:sp>
        <p:nvSpPr>
          <p:cNvPr id="36" name="TextBox 124"/>
          <p:cNvSpPr txBox="1"/>
          <p:nvPr/>
        </p:nvSpPr>
        <p:spPr>
          <a:xfrm>
            <a:off x="8485991" y="4509937"/>
            <a:ext cx="10790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C0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Optional</a:t>
            </a:r>
            <a:endParaRPr lang="zh-CN" altLang="en-US" sz="1400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7167022" y="4755709"/>
            <a:ext cx="676759" cy="4070"/>
          </a:xfrm>
          <a:prstGeom prst="line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 descr="\\info-server\产品资料库\09-01-产品图片库\02-海外\01- Network Camera\UNV\3. fixed dome camera\IPC814 Series\png-用于胶片或网站\IPC814SR-DVPF16_FU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345" y="4330443"/>
            <a:ext cx="920087" cy="63810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TextBox 163"/>
          <p:cNvSpPr txBox="1"/>
          <p:nvPr/>
        </p:nvSpPr>
        <p:spPr>
          <a:xfrm>
            <a:off x="5583589" y="4839680"/>
            <a:ext cx="1528479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>
            <a:defPPr>
              <a:defRPr lang="zh-CN"/>
            </a:defPPr>
            <a:lvl1pPr algn="ctr">
              <a:defRPr sz="140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TR-JB03-H-IN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32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1977620"/>
            <a:ext cx="800098" cy="509322"/>
          </a:xfrm>
          <a:prstGeom prst="rect">
            <a:avLst/>
          </a:prstGeom>
          <a:noFill/>
        </p:spPr>
      </p:pic>
      <p:pic>
        <p:nvPicPr>
          <p:cNvPr id="37" name="Picture 2" descr="\\info-server\产品资料库\临时（to徐迪远）\渲染图\Bracket\Dome Camera\TR-JB03-D-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6514" y="4396970"/>
            <a:ext cx="800098" cy="509322"/>
          </a:xfrm>
          <a:prstGeom prst="rect">
            <a:avLst/>
          </a:prstGeom>
          <a:noFill/>
        </p:spPr>
      </p:pic>
      <p:sp>
        <p:nvSpPr>
          <p:cNvPr id="4" name="TextBox 137"/>
          <p:cNvSpPr txBox="1"/>
          <p:nvPr/>
        </p:nvSpPr>
        <p:spPr>
          <a:xfrm>
            <a:off x="1955636" y="5218290"/>
            <a:ext cx="1952916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00FF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815 fisheye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88464">
            <a:off x="9611511" y="3090851"/>
            <a:ext cx="1857375" cy="8470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1193</Words>
  <Application>Microsoft Office PowerPoint</Application>
  <PresentationFormat>Custom</PresentationFormat>
  <Paragraphs>458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IPVM</dc:title>
  <dc:creator>yujiansheng</dc:creator>
  <cp:lastModifiedBy>Windows User</cp:lastModifiedBy>
  <cp:revision>864</cp:revision>
  <dcterms:created xsi:type="dcterms:W3CDTF">2018-01-25T00:55:00Z</dcterms:created>
  <dcterms:modified xsi:type="dcterms:W3CDTF">2022-07-05T11:15:51Z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